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0.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11.xml" ContentType="application/vnd.openxmlformats-officedocument.presentationml.notesSl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4" r:id="rId2"/>
  </p:sldMasterIdLst>
  <p:notesMasterIdLst>
    <p:notesMasterId r:id="rId58"/>
  </p:notesMasterIdLst>
  <p:handoutMasterIdLst>
    <p:handoutMasterId r:id="rId59"/>
  </p:handoutMasterIdLst>
  <p:sldIdLst>
    <p:sldId id="371" r:id="rId3"/>
    <p:sldId id="347" r:id="rId4"/>
    <p:sldId id="395" r:id="rId5"/>
    <p:sldId id="396" r:id="rId6"/>
    <p:sldId id="372" r:id="rId7"/>
    <p:sldId id="320" r:id="rId8"/>
    <p:sldId id="322" r:id="rId9"/>
    <p:sldId id="374" r:id="rId10"/>
    <p:sldId id="323" r:id="rId11"/>
    <p:sldId id="348" r:id="rId12"/>
    <p:sldId id="349" r:id="rId13"/>
    <p:sldId id="375" r:id="rId14"/>
    <p:sldId id="376" r:id="rId15"/>
    <p:sldId id="331" r:id="rId16"/>
    <p:sldId id="373" r:id="rId17"/>
    <p:sldId id="337" r:id="rId18"/>
    <p:sldId id="377" r:id="rId19"/>
    <p:sldId id="355" r:id="rId20"/>
    <p:sldId id="354" r:id="rId21"/>
    <p:sldId id="378" r:id="rId22"/>
    <p:sldId id="352" r:id="rId23"/>
    <p:sldId id="342" r:id="rId24"/>
    <p:sldId id="357" r:id="rId25"/>
    <p:sldId id="379" r:id="rId26"/>
    <p:sldId id="358" r:id="rId27"/>
    <p:sldId id="380" r:id="rId28"/>
    <p:sldId id="359" r:id="rId29"/>
    <p:sldId id="360" r:id="rId30"/>
    <p:sldId id="381" r:id="rId31"/>
    <p:sldId id="362" r:id="rId32"/>
    <p:sldId id="363" r:id="rId33"/>
    <p:sldId id="364" r:id="rId34"/>
    <p:sldId id="382" r:id="rId35"/>
    <p:sldId id="397" r:id="rId36"/>
    <p:sldId id="398" r:id="rId37"/>
    <p:sldId id="407" r:id="rId38"/>
    <p:sldId id="408" r:id="rId39"/>
    <p:sldId id="399" r:id="rId40"/>
    <p:sldId id="409" r:id="rId41"/>
    <p:sldId id="410" r:id="rId42"/>
    <p:sldId id="411" r:id="rId43"/>
    <p:sldId id="412" r:id="rId44"/>
    <p:sldId id="404" r:id="rId45"/>
    <p:sldId id="405" r:id="rId46"/>
    <p:sldId id="406" r:id="rId47"/>
    <p:sldId id="422" r:id="rId48"/>
    <p:sldId id="413" r:id="rId49"/>
    <p:sldId id="414" r:id="rId50"/>
    <p:sldId id="415" r:id="rId51"/>
    <p:sldId id="416" r:id="rId52"/>
    <p:sldId id="417" r:id="rId53"/>
    <p:sldId id="418" r:id="rId54"/>
    <p:sldId id="419" r:id="rId55"/>
    <p:sldId id="420" r:id="rId56"/>
    <p:sldId id="42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FB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96519-D7A9-48ED-9EA9-9C3A97C1359B}" v="9" dt="2019-08-24T19:50:57.0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00" autoAdjust="0"/>
  </p:normalViewPr>
  <p:slideViewPr>
    <p:cSldViewPr snapToGrid="0">
      <p:cViewPr varScale="1">
        <p:scale>
          <a:sx n="82" d="100"/>
          <a:sy n="82" d="100"/>
        </p:scale>
        <p:origin x="147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Lauwaerts" userId="58e2679b-4af0-4347-9e92-b467ef6fc1fc" providerId="ADAL" clId="{53A96519-D7A9-48ED-9EA9-9C3A97C1359B}"/>
    <pc:docChg chg="undo custSel modSld">
      <pc:chgData name="Patrick Lauwaerts" userId="58e2679b-4af0-4347-9e92-b467ef6fc1fc" providerId="ADAL" clId="{53A96519-D7A9-48ED-9EA9-9C3A97C1359B}" dt="2019-08-24T19:51:21.414" v="274" actId="5793"/>
      <pc:docMkLst>
        <pc:docMk/>
      </pc:docMkLst>
      <pc:sldChg chg="modSp">
        <pc:chgData name="Patrick Lauwaerts" userId="58e2679b-4af0-4347-9e92-b467ef6fc1fc" providerId="ADAL" clId="{53A96519-D7A9-48ED-9EA9-9C3A97C1359B}" dt="2019-08-23T06:29:39.015" v="51" actId="113"/>
        <pc:sldMkLst>
          <pc:docMk/>
          <pc:sldMk cId="1672737403" sldId="320"/>
        </pc:sldMkLst>
        <pc:spChg chg="mod">
          <ac:chgData name="Patrick Lauwaerts" userId="58e2679b-4af0-4347-9e92-b467ef6fc1fc" providerId="ADAL" clId="{53A96519-D7A9-48ED-9EA9-9C3A97C1359B}" dt="2019-08-23T06:29:39.015" v="51" actId="113"/>
          <ac:spMkLst>
            <pc:docMk/>
            <pc:sldMk cId="1672737403" sldId="320"/>
            <ac:spMk id="3" creationId="{00000000-0000-0000-0000-000000000000}"/>
          </ac:spMkLst>
        </pc:spChg>
      </pc:sldChg>
      <pc:sldChg chg="addSp delSp">
        <pc:chgData name="Patrick Lauwaerts" userId="58e2679b-4af0-4347-9e92-b467ef6fc1fc" providerId="ADAL" clId="{53A96519-D7A9-48ED-9EA9-9C3A97C1359B}" dt="2019-08-23T06:24:10.042" v="1"/>
        <pc:sldMkLst>
          <pc:docMk/>
          <pc:sldMk cId="2516020282" sldId="321"/>
        </pc:sldMkLst>
        <pc:picChg chg="del">
          <ac:chgData name="Patrick Lauwaerts" userId="58e2679b-4af0-4347-9e92-b467ef6fc1fc" providerId="ADAL" clId="{53A96519-D7A9-48ED-9EA9-9C3A97C1359B}" dt="2019-08-23T06:24:03.113" v="0" actId="478"/>
          <ac:picMkLst>
            <pc:docMk/>
            <pc:sldMk cId="2516020282" sldId="321"/>
            <ac:picMk id="7" creationId="{BEF78857-D99B-447A-8817-76BB39665138}"/>
          </ac:picMkLst>
        </pc:picChg>
        <pc:picChg chg="add">
          <ac:chgData name="Patrick Lauwaerts" userId="58e2679b-4af0-4347-9e92-b467ef6fc1fc" providerId="ADAL" clId="{53A96519-D7A9-48ED-9EA9-9C3A97C1359B}" dt="2019-08-23T06:24:10.042" v="1"/>
          <ac:picMkLst>
            <pc:docMk/>
            <pc:sldMk cId="2516020282" sldId="321"/>
            <ac:picMk id="8" creationId="{6C079804-593B-4447-88A4-C00658408E16}"/>
          </ac:picMkLst>
        </pc:picChg>
      </pc:sldChg>
      <pc:sldChg chg="modSp">
        <pc:chgData name="Patrick Lauwaerts" userId="58e2679b-4af0-4347-9e92-b467ef6fc1fc" providerId="ADAL" clId="{53A96519-D7A9-48ED-9EA9-9C3A97C1359B}" dt="2019-08-23T06:30:55.797" v="55" actId="20577"/>
        <pc:sldMkLst>
          <pc:docMk/>
          <pc:sldMk cId="1813077778" sldId="323"/>
        </pc:sldMkLst>
        <pc:spChg chg="mod">
          <ac:chgData name="Patrick Lauwaerts" userId="58e2679b-4af0-4347-9e92-b467ef6fc1fc" providerId="ADAL" clId="{53A96519-D7A9-48ED-9EA9-9C3A97C1359B}" dt="2019-08-23T06:30:55.797" v="55" actId="20577"/>
          <ac:spMkLst>
            <pc:docMk/>
            <pc:sldMk cId="1813077778" sldId="323"/>
            <ac:spMk id="3" creationId="{00000000-0000-0000-0000-000000000000}"/>
          </ac:spMkLst>
        </pc:spChg>
      </pc:sldChg>
      <pc:sldChg chg="addSp modSp">
        <pc:chgData name="Patrick Lauwaerts" userId="58e2679b-4af0-4347-9e92-b467ef6fc1fc" providerId="ADAL" clId="{53A96519-D7A9-48ED-9EA9-9C3A97C1359B}" dt="2019-08-23T06:52:15.220" v="133" actId="552"/>
        <pc:sldMkLst>
          <pc:docMk/>
          <pc:sldMk cId="3120681939" sldId="331"/>
        </pc:sldMkLst>
        <pc:picChg chg="mod">
          <ac:chgData name="Patrick Lauwaerts" userId="58e2679b-4af0-4347-9e92-b467ef6fc1fc" providerId="ADAL" clId="{53A96519-D7A9-48ED-9EA9-9C3A97C1359B}" dt="2019-08-23T06:52:15.220" v="133" actId="552"/>
          <ac:picMkLst>
            <pc:docMk/>
            <pc:sldMk cId="3120681939" sldId="331"/>
            <ac:picMk id="9" creationId="{A1CD4F03-6499-4A96-956D-E0AC6D0DD77C}"/>
          </ac:picMkLst>
        </pc:picChg>
        <pc:picChg chg="add mod modCrop">
          <ac:chgData name="Patrick Lauwaerts" userId="58e2679b-4af0-4347-9e92-b467ef6fc1fc" providerId="ADAL" clId="{53A96519-D7A9-48ED-9EA9-9C3A97C1359B}" dt="2019-08-23T06:50:25.738" v="128" actId="1076"/>
          <ac:picMkLst>
            <pc:docMk/>
            <pc:sldMk cId="3120681939" sldId="331"/>
            <ac:picMk id="10" creationId="{FC52E5E0-A940-45CF-AAC6-CABD2EEE6DD1}"/>
          </ac:picMkLst>
        </pc:picChg>
        <pc:picChg chg="mod modCrop">
          <ac:chgData name="Patrick Lauwaerts" userId="58e2679b-4af0-4347-9e92-b467ef6fc1fc" providerId="ADAL" clId="{53A96519-D7A9-48ED-9EA9-9C3A97C1359B}" dt="2019-08-23T06:52:15.220" v="133" actId="552"/>
          <ac:picMkLst>
            <pc:docMk/>
            <pc:sldMk cId="3120681939" sldId="331"/>
            <ac:picMk id="11" creationId="{DC53DC4B-6872-4581-963D-9DC62FE262B2}"/>
          </ac:picMkLst>
        </pc:picChg>
        <pc:picChg chg="mod modCrop">
          <ac:chgData name="Patrick Lauwaerts" userId="58e2679b-4af0-4347-9e92-b467ef6fc1fc" providerId="ADAL" clId="{53A96519-D7A9-48ED-9EA9-9C3A97C1359B}" dt="2019-08-23T06:52:15.220" v="133" actId="552"/>
          <ac:picMkLst>
            <pc:docMk/>
            <pc:sldMk cId="3120681939" sldId="331"/>
            <ac:picMk id="13" creationId="{37E24CE1-5B5E-4B9C-8317-EA759CC842A7}"/>
          </ac:picMkLst>
        </pc:picChg>
      </pc:sldChg>
      <pc:sldChg chg="modSp">
        <pc:chgData name="Patrick Lauwaerts" userId="58e2679b-4af0-4347-9e92-b467ef6fc1fc" providerId="ADAL" clId="{53A96519-D7A9-48ED-9EA9-9C3A97C1359B}" dt="2019-08-24T19:51:21.414" v="274" actId="5793"/>
        <pc:sldMkLst>
          <pc:docMk/>
          <pc:sldMk cId="861322260" sldId="346"/>
        </pc:sldMkLst>
        <pc:spChg chg="mod">
          <ac:chgData name="Patrick Lauwaerts" userId="58e2679b-4af0-4347-9e92-b467ef6fc1fc" providerId="ADAL" clId="{53A96519-D7A9-48ED-9EA9-9C3A97C1359B}" dt="2019-08-24T19:51:21.414" v="274" actId="5793"/>
          <ac:spMkLst>
            <pc:docMk/>
            <pc:sldMk cId="861322260" sldId="346"/>
            <ac:spMk id="3" creationId="{00000000-0000-0000-0000-000000000000}"/>
          </ac:spMkLst>
        </pc:spChg>
      </pc:sldChg>
      <pc:sldChg chg="modSp">
        <pc:chgData name="Patrick Lauwaerts" userId="58e2679b-4af0-4347-9e92-b467ef6fc1fc" providerId="ADAL" clId="{53A96519-D7A9-48ED-9EA9-9C3A97C1359B}" dt="2019-08-23T06:54:16.588" v="176" actId="20577"/>
        <pc:sldMkLst>
          <pc:docMk/>
          <pc:sldMk cId="852439171" sldId="348"/>
        </pc:sldMkLst>
        <pc:spChg chg="mod">
          <ac:chgData name="Patrick Lauwaerts" userId="58e2679b-4af0-4347-9e92-b467ef6fc1fc" providerId="ADAL" clId="{53A96519-D7A9-48ED-9EA9-9C3A97C1359B}" dt="2019-08-23T06:54:16.588" v="176" actId="20577"/>
          <ac:spMkLst>
            <pc:docMk/>
            <pc:sldMk cId="852439171" sldId="348"/>
            <ac:spMk id="3" creationId="{00000000-0000-0000-0000-000000000000}"/>
          </ac:spMkLst>
        </pc:spChg>
      </pc:sldChg>
      <pc:sldChg chg="modSp">
        <pc:chgData name="Patrick Lauwaerts" userId="58e2679b-4af0-4347-9e92-b467ef6fc1fc" providerId="ADAL" clId="{53A96519-D7A9-48ED-9EA9-9C3A97C1359B}" dt="2019-08-23T06:54:39.107" v="189" actId="20577"/>
        <pc:sldMkLst>
          <pc:docMk/>
          <pc:sldMk cId="2116688287" sldId="349"/>
        </pc:sldMkLst>
        <pc:spChg chg="mod">
          <ac:chgData name="Patrick Lauwaerts" userId="58e2679b-4af0-4347-9e92-b467ef6fc1fc" providerId="ADAL" clId="{53A96519-D7A9-48ED-9EA9-9C3A97C1359B}" dt="2019-08-23T06:54:39.107" v="189" actId="20577"/>
          <ac:spMkLst>
            <pc:docMk/>
            <pc:sldMk cId="2116688287" sldId="349"/>
            <ac:spMk id="3" creationId="{00000000-0000-0000-0000-000000000000}"/>
          </ac:spMkLst>
        </pc:spChg>
      </pc:sldChg>
      <pc:sldChg chg="modSp">
        <pc:chgData name="Patrick Lauwaerts" userId="58e2679b-4af0-4347-9e92-b467ef6fc1fc" providerId="ADAL" clId="{53A96519-D7A9-48ED-9EA9-9C3A97C1359B}" dt="2019-08-23T06:53:44.700" v="155" actId="20577"/>
        <pc:sldMkLst>
          <pc:docMk/>
          <pc:sldMk cId="3729382804" sldId="355"/>
        </pc:sldMkLst>
        <pc:spChg chg="mod">
          <ac:chgData name="Patrick Lauwaerts" userId="58e2679b-4af0-4347-9e92-b467ef6fc1fc" providerId="ADAL" clId="{53A96519-D7A9-48ED-9EA9-9C3A97C1359B}" dt="2019-08-23T06:53:44.700" v="155" actId="20577"/>
          <ac:spMkLst>
            <pc:docMk/>
            <pc:sldMk cId="3729382804" sldId="355"/>
            <ac:spMk id="3" creationId="{00000000-0000-0000-0000-000000000000}"/>
          </ac:spMkLst>
        </pc:spChg>
      </pc:sldChg>
      <pc:sldChg chg="modSp">
        <pc:chgData name="Patrick Lauwaerts" userId="58e2679b-4af0-4347-9e92-b467ef6fc1fc" providerId="ADAL" clId="{53A96519-D7A9-48ED-9EA9-9C3A97C1359B}" dt="2019-08-23T07:07:51.769" v="192" actId="20577"/>
        <pc:sldMkLst>
          <pc:docMk/>
          <pc:sldMk cId="969603025" sldId="363"/>
        </pc:sldMkLst>
        <pc:spChg chg="mod">
          <ac:chgData name="Patrick Lauwaerts" userId="58e2679b-4af0-4347-9e92-b467ef6fc1fc" providerId="ADAL" clId="{53A96519-D7A9-48ED-9EA9-9C3A97C1359B}" dt="2019-08-23T07:07:51.769" v="192" actId="20577"/>
          <ac:spMkLst>
            <pc:docMk/>
            <pc:sldMk cId="969603025" sldId="363"/>
            <ac:spMk id="10" creationId="{95006C68-C236-40C0-A9AA-7288BCEBA6E3}"/>
          </ac:spMkLst>
        </pc:spChg>
      </pc:sldChg>
      <pc:sldChg chg="addSp delSp modSp">
        <pc:chgData name="Patrick Lauwaerts" userId="58e2679b-4af0-4347-9e92-b467ef6fc1fc" providerId="ADAL" clId="{53A96519-D7A9-48ED-9EA9-9C3A97C1359B}" dt="2019-08-23T08:13:10.377" v="260"/>
        <pc:sldMkLst>
          <pc:docMk/>
          <pc:sldMk cId="487168092" sldId="365"/>
        </pc:sldMkLst>
        <pc:spChg chg="add del mod">
          <ac:chgData name="Patrick Lauwaerts" userId="58e2679b-4af0-4347-9e92-b467ef6fc1fc" providerId="ADAL" clId="{53A96519-D7A9-48ED-9EA9-9C3A97C1359B}" dt="2019-08-23T08:11:21.199" v="224" actId="478"/>
          <ac:spMkLst>
            <pc:docMk/>
            <pc:sldMk cId="487168092" sldId="365"/>
            <ac:spMk id="5" creationId="{83083BD2-9F4B-445E-8910-AF8710A9D6FE}"/>
          </ac:spMkLst>
        </pc:spChg>
        <pc:spChg chg="add del mod">
          <ac:chgData name="Patrick Lauwaerts" userId="58e2679b-4af0-4347-9e92-b467ef6fc1fc" providerId="ADAL" clId="{53A96519-D7A9-48ED-9EA9-9C3A97C1359B}" dt="2019-08-23T08:11:38.303" v="229" actId="478"/>
          <ac:spMkLst>
            <pc:docMk/>
            <pc:sldMk cId="487168092" sldId="365"/>
            <ac:spMk id="8" creationId="{0BA8A760-A6C0-41A0-9EFD-4CC5CBC74EC8}"/>
          </ac:spMkLst>
        </pc:spChg>
        <pc:spChg chg="add mod">
          <ac:chgData name="Patrick Lauwaerts" userId="58e2679b-4af0-4347-9e92-b467ef6fc1fc" providerId="ADAL" clId="{53A96519-D7A9-48ED-9EA9-9C3A97C1359B}" dt="2019-08-23T08:13:10.377" v="260"/>
          <ac:spMkLst>
            <pc:docMk/>
            <pc:sldMk cId="487168092" sldId="365"/>
            <ac:spMk id="10" creationId="{E27E49A3-D26C-4747-8956-3C0F2E50D172}"/>
          </ac:spMkLst>
        </pc:spChg>
        <pc:picChg chg="add mod">
          <ac:chgData name="Patrick Lauwaerts" userId="58e2679b-4af0-4347-9e92-b467ef6fc1fc" providerId="ADAL" clId="{53A96519-D7A9-48ED-9EA9-9C3A97C1359B}" dt="2019-08-23T08:12:24.728" v="232" actId="14100"/>
          <ac:picMkLst>
            <pc:docMk/>
            <pc:sldMk cId="487168092" sldId="365"/>
            <ac:picMk id="6" creationId="{EA63937D-80DD-4FF0-8ADD-8010A5C38801}"/>
          </ac:picMkLst>
        </pc:picChg>
        <pc:picChg chg="add mod">
          <ac:chgData name="Patrick Lauwaerts" userId="58e2679b-4af0-4347-9e92-b467ef6fc1fc" providerId="ADAL" clId="{53A96519-D7A9-48ED-9EA9-9C3A97C1359B}" dt="2019-08-23T08:12:33.182" v="235" actId="1076"/>
          <ac:picMkLst>
            <pc:docMk/>
            <pc:sldMk cId="487168092" sldId="365"/>
            <ac:picMk id="9" creationId="{38A2EA67-242F-4616-BDF9-58F219AE09EA}"/>
          </ac:picMkLst>
        </pc:picChg>
        <pc:picChg chg="del">
          <ac:chgData name="Patrick Lauwaerts" userId="58e2679b-4af0-4347-9e92-b467ef6fc1fc" providerId="ADAL" clId="{53A96519-D7A9-48ED-9EA9-9C3A97C1359B}" dt="2019-08-23T08:11:12.885" v="223" actId="478"/>
          <ac:picMkLst>
            <pc:docMk/>
            <pc:sldMk cId="487168092" sldId="365"/>
            <ac:picMk id="15" creationId="{DAEAAA96-7AE5-4A99-9EC8-6A798BDB419C}"/>
          </ac:picMkLst>
        </pc:picChg>
        <pc:picChg chg="del">
          <ac:chgData name="Patrick Lauwaerts" userId="58e2679b-4af0-4347-9e92-b467ef6fc1fc" providerId="ADAL" clId="{53A96519-D7A9-48ED-9EA9-9C3A97C1359B}" dt="2019-08-23T08:11:34.818" v="228" actId="478"/>
          <ac:picMkLst>
            <pc:docMk/>
            <pc:sldMk cId="487168092" sldId="365"/>
            <ac:picMk id="17" creationId="{3D302DC6-583E-492B-BE08-B6CE897F2D68}"/>
          </ac:picMkLst>
        </pc:picChg>
      </pc:sldChg>
      <pc:sldChg chg="modSp">
        <pc:chgData name="Patrick Lauwaerts" userId="58e2679b-4af0-4347-9e92-b467ef6fc1fc" providerId="ADAL" clId="{53A96519-D7A9-48ED-9EA9-9C3A97C1359B}" dt="2019-08-24T07:35:58.018" v="263" actId="1076"/>
        <pc:sldMkLst>
          <pc:docMk/>
          <pc:sldMk cId="2071613248" sldId="369"/>
        </pc:sldMkLst>
        <pc:spChg chg="mod">
          <ac:chgData name="Patrick Lauwaerts" userId="58e2679b-4af0-4347-9e92-b467ef6fc1fc" providerId="ADAL" clId="{53A96519-D7A9-48ED-9EA9-9C3A97C1359B}" dt="2019-08-24T07:35:58.018" v="263" actId="1076"/>
          <ac:spMkLst>
            <pc:docMk/>
            <pc:sldMk cId="2071613248" sldId="369"/>
            <ac:spMk id="13" creationId="{E33E6F20-9045-40D0-B325-4743BD3693DE}"/>
          </ac:spMkLst>
        </pc:spChg>
        <pc:spChg chg="mod">
          <ac:chgData name="Patrick Lauwaerts" userId="58e2679b-4af0-4347-9e92-b467ef6fc1fc" providerId="ADAL" clId="{53A96519-D7A9-48ED-9EA9-9C3A97C1359B}" dt="2019-08-23T08:08:45.910" v="222" actId="1076"/>
          <ac:spMkLst>
            <pc:docMk/>
            <pc:sldMk cId="2071613248" sldId="369"/>
            <ac:spMk id="14" creationId="{C51290DE-087E-4B9A-BFC4-66E595000071}"/>
          </ac:spMkLst>
        </pc:spChg>
        <pc:grpChg chg="mod">
          <ac:chgData name="Patrick Lauwaerts" userId="58e2679b-4af0-4347-9e92-b467ef6fc1fc" providerId="ADAL" clId="{53A96519-D7A9-48ED-9EA9-9C3A97C1359B}" dt="2019-08-23T08:08:32.568" v="220" actId="1038"/>
          <ac:grpSpMkLst>
            <pc:docMk/>
            <pc:sldMk cId="2071613248" sldId="369"/>
            <ac:grpSpMk id="20" creationId="{74AB680F-BF4F-41AD-B87B-17BF548B92E6}"/>
          </ac:grpSpMkLst>
        </pc:grpChg>
        <pc:picChg chg="mod">
          <ac:chgData name="Patrick Lauwaerts" userId="58e2679b-4af0-4347-9e92-b467ef6fc1fc" providerId="ADAL" clId="{53A96519-D7A9-48ED-9EA9-9C3A97C1359B}" dt="2019-08-23T08:08:32.568" v="220" actId="1038"/>
          <ac:picMkLst>
            <pc:docMk/>
            <pc:sldMk cId="2071613248" sldId="369"/>
            <ac:picMk id="17" creationId="{3D302DC6-583E-492B-BE08-B6CE897F2D68}"/>
          </ac:picMkLst>
        </pc:picChg>
        <pc:cxnChg chg="mod">
          <ac:chgData name="Patrick Lauwaerts" userId="58e2679b-4af0-4347-9e92-b467ef6fc1fc" providerId="ADAL" clId="{53A96519-D7A9-48ED-9EA9-9C3A97C1359B}" dt="2019-08-23T08:07:59.328" v="194" actId="692"/>
          <ac:cxnSpMkLst>
            <pc:docMk/>
            <pc:sldMk cId="2071613248" sldId="369"/>
            <ac:cxnSpMk id="6" creationId="{92DAA564-190A-496C-B61D-A4B80CCDD7B1}"/>
          </ac:cxnSpMkLst>
        </pc:cxnChg>
        <pc:cxnChg chg="mod">
          <ac:chgData name="Patrick Lauwaerts" userId="58e2679b-4af0-4347-9e92-b467ef6fc1fc" providerId="ADAL" clId="{53A96519-D7A9-48ED-9EA9-9C3A97C1359B}" dt="2019-08-23T08:08:40.783" v="221" actId="1076"/>
          <ac:cxnSpMkLst>
            <pc:docMk/>
            <pc:sldMk cId="2071613248" sldId="369"/>
            <ac:cxnSpMk id="10" creationId="{F715CCFE-328A-48AA-94EA-81440E7CAB3E}"/>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708A24-34CF-DA41-96BD-FD3A02281BB3}" type="datetimeFigureOut">
              <a:rPr lang="en-US" smtClean="0"/>
              <a:t>11/10/2021</a:t>
            </a:fld>
            <a:endParaRPr lang="nl-B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3E39DB-F2DD-9748-937C-0E5ACD1B334B}" type="slidenum">
              <a:rPr lang="nl-BE" smtClean="0"/>
              <a:t>‹nr.›</a:t>
            </a:fld>
            <a:endParaRPr lang="nl-BE"/>
          </a:p>
        </p:txBody>
      </p:sp>
    </p:spTree>
    <p:extLst>
      <p:ext uri="{BB962C8B-B14F-4D97-AF65-F5344CB8AC3E}">
        <p14:creationId xmlns:p14="http://schemas.microsoft.com/office/powerpoint/2010/main" val="6440824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C3092B-A49E-EC44-9B21-C6C84569A8B0}" type="datetimeFigureOut">
              <a:rPr lang="en-US" smtClean="0"/>
              <a:t>11/10/2021</a:t>
            </a:fld>
            <a:endParaRPr lang="nl-B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17F4BA-ABC3-E748-AD3A-30C8CD1CA5EF}" type="slidenum">
              <a:rPr lang="nl-BE" smtClean="0"/>
              <a:t>‹nr.›</a:t>
            </a:fld>
            <a:endParaRPr lang="nl-BE"/>
          </a:p>
        </p:txBody>
      </p:sp>
    </p:spTree>
    <p:extLst>
      <p:ext uri="{BB962C8B-B14F-4D97-AF65-F5344CB8AC3E}">
        <p14:creationId xmlns:p14="http://schemas.microsoft.com/office/powerpoint/2010/main" val="207493064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17F4BA-ABC3-E748-AD3A-30C8CD1CA5EF}"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173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17F4BA-ABC3-E748-AD3A-30C8CD1CA5EF}"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85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r>
              <a:rPr lang="nl-BE" sz="1200" b="0" i="0" kern="1200" dirty="0">
                <a:solidFill>
                  <a:schemeClr val="tx1"/>
                </a:solidFill>
                <a:effectLst/>
                <a:latin typeface="+mn-lt"/>
                <a:ea typeface="+mn-ea"/>
                <a:cs typeface="+mn-cs"/>
              </a:rPr>
              <a:t>"</a:t>
            </a:r>
            <a:r>
              <a:rPr lang="nl-BE" sz="1200" b="0" i="0" kern="1200" dirty="0" err="1">
                <a:solidFill>
                  <a:schemeClr val="tx1"/>
                </a:solidFill>
                <a:effectLst/>
                <a:latin typeface="+mn-lt"/>
                <a:ea typeface="+mn-ea"/>
                <a:cs typeface="+mn-cs"/>
              </a:rPr>
              <a:t>clearfix</a:t>
            </a:r>
            <a:r>
              <a:rPr lang="nl-BE" sz="1200" b="0" i="0" kern="1200" dirty="0">
                <a:solidFill>
                  <a:schemeClr val="tx1"/>
                </a:solidFill>
                <a:effectLst/>
                <a:latin typeface="+mn-lt"/>
                <a:ea typeface="+mn-ea"/>
                <a:cs typeface="+mn-cs"/>
              </a:rPr>
              <a:t>" is dus de naam van de class. Het ":</a:t>
            </a:r>
            <a:r>
              <a:rPr lang="nl-BE" sz="1200" b="0" i="0" kern="1200" dirty="0" err="1">
                <a:solidFill>
                  <a:schemeClr val="tx1"/>
                </a:solidFill>
                <a:effectLst/>
                <a:latin typeface="+mn-lt"/>
                <a:ea typeface="+mn-ea"/>
                <a:cs typeface="+mn-cs"/>
              </a:rPr>
              <a:t>after</a:t>
            </a:r>
            <a:r>
              <a:rPr lang="nl-BE" sz="1200" b="0" i="0" kern="1200" dirty="0">
                <a:solidFill>
                  <a:schemeClr val="tx1"/>
                </a:solidFill>
                <a:effectLst/>
                <a:latin typeface="+mn-lt"/>
                <a:ea typeface="+mn-ea"/>
                <a:cs typeface="+mn-cs"/>
              </a:rPr>
              <a:t>" gedeelte kun je vergelijken met ":</a:t>
            </a:r>
            <a:r>
              <a:rPr lang="nl-BE" sz="1200" b="0" i="0" kern="1200" dirty="0" err="1">
                <a:solidFill>
                  <a:schemeClr val="tx1"/>
                </a:solidFill>
                <a:effectLst/>
                <a:latin typeface="+mn-lt"/>
                <a:ea typeface="+mn-ea"/>
                <a:cs typeface="+mn-cs"/>
              </a:rPr>
              <a:t>hover</a:t>
            </a:r>
            <a:r>
              <a:rPr lang="nl-BE" sz="1200" b="0" i="0" kern="1200" dirty="0">
                <a:solidFill>
                  <a:schemeClr val="tx1"/>
                </a:solidFill>
                <a:effectLst/>
                <a:latin typeface="+mn-lt"/>
                <a:ea typeface="+mn-ea"/>
                <a:cs typeface="+mn-cs"/>
              </a:rPr>
              <a:t>" van een linkje. Het is een </a:t>
            </a:r>
            <a:r>
              <a:rPr lang="nl-BE" sz="1200" b="1" i="0" kern="1200" dirty="0" err="1">
                <a:solidFill>
                  <a:schemeClr val="tx1"/>
                </a:solidFill>
                <a:effectLst/>
                <a:latin typeface="+mn-lt"/>
                <a:ea typeface="+mn-ea"/>
                <a:cs typeface="+mn-cs"/>
              </a:rPr>
              <a:t>psuedo</a:t>
            </a:r>
            <a:r>
              <a:rPr lang="nl-BE" sz="1200" b="1" i="0" kern="1200" dirty="0">
                <a:solidFill>
                  <a:schemeClr val="tx1"/>
                </a:solidFill>
                <a:effectLst/>
                <a:latin typeface="+mn-lt"/>
                <a:ea typeface="+mn-ea"/>
                <a:cs typeface="+mn-cs"/>
              </a:rPr>
              <a:t>-element</a:t>
            </a:r>
            <a:r>
              <a:rPr lang="nl-BE" sz="1200" b="0" i="0" kern="1200" dirty="0">
                <a:solidFill>
                  <a:schemeClr val="tx1"/>
                </a:solidFill>
                <a:effectLst/>
                <a:latin typeface="+mn-lt"/>
                <a:ea typeface="+mn-ea"/>
                <a:cs typeface="+mn-cs"/>
              </a:rPr>
              <a:t> en het zorgt ervoor dat er content toegevoegd wordt </a:t>
            </a:r>
            <a:r>
              <a:rPr lang="nl-BE" sz="1200" b="0" i="1" kern="1200" dirty="0">
                <a:solidFill>
                  <a:schemeClr val="tx1"/>
                </a:solidFill>
                <a:effectLst/>
                <a:latin typeface="+mn-lt"/>
                <a:ea typeface="+mn-ea"/>
                <a:cs typeface="+mn-cs"/>
              </a:rPr>
              <a:t>achter</a:t>
            </a:r>
            <a:r>
              <a:rPr lang="nl-BE" sz="1200" b="0" i="0" kern="1200" dirty="0">
                <a:solidFill>
                  <a:schemeClr val="tx1"/>
                </a:solidFill>
                <a:effectLst/>
                <a:latin typeface="+mn-lt"/>
                <a:ea typeface="+mn-ea"/>
                <a:cs typeface="+mn-cs"/>
              </a:rPr>
              <a:t> de bestaande content van het element waaraan de class gekoppeld wordt. Het wordt altijd gebruikt in combinatie met de declaratie "content":</a:t>
            </a:r>
            <a:endParaRPr lang="nl-BE"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17F4BA-ABC3-E748-AD3A-30C8CD1CA5EF}"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994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9AB1A5F6-F22F-8C41-AC37-F0345348987B}" type="slidenum">
              <a:rPr lang="nl-BE" smtClean="0"/>
              <a:t>6</a:t>
            </a:fld>
            <a:endParaRPr lang="nl-BE"/>
          </a:p>
        </p:txBody>
      </p:sp>
    </p:spTree>
    <p:extLst>
      <p:ext uri="{BB962C8B-B14F-4D97-AF65-F5344CB8AC3E}">
        <p14:creationId xmlns:p14="http://schemas.microsoft.com/office/powerpoint/2010/main" val="3442291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17F4BA-ABC3-E748-AD3A-30C8CD1CA5EF}" type="slidenum">
              <a:rPr lang="nl-BE" smtClean="0"/>
              <a:t>14</a:t>
            </a:fld>
            <a:endParaRPr lang="nl-BE"/>
          </a:p>
        </p:txBody>
      </p:sp>
    </p:spTree>
    <p:extLst>
      <p:ext uri="{BB962C8B-B14F-4D97-AF65-F5344CB8AC3E}">
        <p14:creationId xmlns:p14="http://schemas.microsoft.com/office/powerpoint/2010/main" val="2912658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17F4BA-ABC3-E748-AD3A-30C8CD1CA5EF}" type="slidenum">
              <a:rPr lang="nl-BE" smtClean="0"/>
              <a:t>15</a:t>
            </a:fld>
            <a:endParaRPr lang="nl-BE"/>
          </a:p>
        </p:txBody>
      </p:sp>
    </p:spTree>
    <p:extLst>
      <p:ext uri="{BB962C8B-B14F-4D97-AF65-F5344CB8AC3E}">
        <p14:creationId xmlns:p14="http://schemas.microsoft.com/office/powerpoint/2010/main" val="1821364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https://stackoverflow.com/questions/34352140/what-are-the-differences-between-flex-basis-and-width</a:t>
            </a:r>
          </a:p>
          <a:p>
            <a:r>
              <a:rPr lang="en-US"/>
              <a:t>-&gt; flex-basis </a:t>
            </a:r>
            <a:r>
              <a:rPr lang="en-US" err="1"/>
              <a:t>bepaalt</a:t>
            </a:r>
            <a:r>
              <a:rPr lang="en-US"/>
              <a:t> </a:t>
            </a:r>
            <a:r>
              <a:rPr lang="en-US" err="1"/>
              <a:t>plaats</a:t>
            </a:r>
            <a:r>
              <a:rPr lang="en-US"/>
              <a:t> op </a:t>
            </a:r>
            <a:r>
              <a:rPr lang="en-US" b="1"/>
              <a:t>main axis</a:t>
            </a:r>
            <a:r>
              <a:rPr lang="en-US" b="0"/>
              <a:t>. </a:t>
            </a:r>
            <a:r>
              <a:rPr lang="en-US" b="0" err="1"/>
              <a:t>Kan</a:t>
            </a:r>
            <a:r>
              <a:rPr lang="en-US" b="0"/>
              <a:t> </a:t>
            </a:r>
            <a:r>
              <a:rPr lang="en-US" b="0" err="1"/>
              <a:t>dus</a:t>
            </a:r>
            <a:r>
              <a:rPr lang="en-US" b="0"/>
              <a:t> </a:t>
            </a:r>
            <a:r>
              <a:rPr lang="en-US" b="0" err="1"/>
              <a:t>hoogte</a:t>
            </a:r>
            <a:r>
              <a:rPr lang="en-US" b="0"/>
              <a:t> </a:t>
            </a:r>
            <a:r>
              <a:rPr lang="en-US" b="0" err="1"/>
              <a:t>zijn</a:t>
            </a:r>
            <a:r>
              <a:rPr lang="en-US" b="0"/>
              <a:t> </a:t>
            </a:r>
            <a:r>
              <a:rPr lang="en-US" b="0" err="1"/>
              <a:t>bij</a:t>
            </a:r>
            <a:r>
              <a:rPr lang="en-US" b="0"/>
              <a:t> direction: column;</a:t>
            </a:r>
            <a:endParaRPr lang="en-US"/>
          </a:p>
        </p:txBody>
      </p:sp>
      <p:sp>
        <p:nvSpPr>
          <p:cNvPr id="4" name="Slide Number Placeholder 3"/>
          <p:cNvSpPr>
            <a:spLocks noGrp="1"/>
          </p:cNvSpPr>
          <p:nvPr>
            <p:ph type="sldNum" sz="quarter" idx="10"/>
          </p:nvPr>
        </p:nvSpPr>
        <p:spPr/>
        <p:txBody>
          <a:bodyPr/>
          <a:lstStyle/>
          <a:p>
            <a:fld id="{3117F4BA-ABC3-E748-AD3A-30C8CD1CA5EF}" type="slidenum">
              <a:rPr lang="nl-BE" smtClean="0"/>
              <a:t>25</a:t>
            </a:fld>
            <a:endParaRPr lang="nl-BE"/>
          </a:p>
        </p:txBody>
      </p:sp>
    </p:spTree>
    <p:extLst>
      <p:ext uri="{BB962C8B-B14F-4D97-AF65-F5344CB8AC3E}">
        <p14:creationId xmlns:p14="http://schemas.microsoft.com/office/powerpoint/2010/main" val="1953086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17F4BA-ABC3-E748-AD3A-30C8CD1CA5EF}" type="slidenum">
              <a:rPr lang="nl-BE" smtClean="0"/>
              <a:t>27</a:t>
            </a:fld>
            <a:endParaRPr lang="nl-BE"/>
          </a:p>
        </p:txBody>
      </p:sp>
    </p:spTree>
    <p:extLst>
      <p:ext uri="{BB962C8B-B14F-4D97-AF65-F5344CB8AC3E}">
        <p14:creationId xmlns:p14="http://schemas.microsoft.com/office/powerpoint/2010/main" val="586786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t>
            </a:r>
            <a:r>
              <a:rPr lang="en-US" dirty="0" err="1"/>
              <a:t>Figuur</a:t>
            </a:r>
            <a:r>
              <a:rPr lang="en-US" dirty="0"/>
              <a:t> 7 </a:t>
            </a:r>
            <a:r>
              <a:rPr lang="en-US" dirty="0" err="1"/>
              <a:t>bij</a:t>
            </a:r>
            <a:r>
              <a:rPr lang="en-US" dirty="0"/>
              <a:t> https://www.w3.org/TR/css-flexbox-1/#flex-property </a:t>
            </a:r>
          </a:p>
          <a:p>
            <a:endParaRPr lang="en-US" dirty="0"/>
          </a:p>
        </p:txBody>
      </p:sp>
      <p:sp>
        <p:nvSpPr>
          <p:cNvPr id="4" name="Slide Number Placeholder 3"/>
          <p:cNvSpPr>
            <a:spLocks noGrp="1"/>
          </p:cNvSpPr>
          <p:nvPr>
            <p:ph type="sldNum" sz="quarter" idx="10"/>
          </p:nvPr>
        </p:nvSpPr>
        <p:spPr/>
        <p:txBody>
          <a:bodyPr/>
          <a:lstStyle/>
          <a:p>
            <a:fld id="{3117F4BA-ABC3-E748-AD3A-30C8CD1CA5EF}" type="slidenum">
              <a:rPr lang="nl-BE" smtClean="0"/>
              <a:t>28</a:t>
            </a:fld>
            <a:endParaRPr lang="nl-BE"/>
          </a:p>
        </p:txBody>
      </p:sp>
    </p:spTree>
    <p:extLst>
      <p:ext uri="{BB962C8B-B14F-4D97-AF65-F5344CB8AC3E}">
        <p14:creationId xmlns:p14="http://schemas.microsoft.com/office/powerpoint/2010/main" val="711200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t>
            </a:r>
            <a:r>
              <a:rPr lang="en-US" dirty="0" err="1"/>
              <a:t>Figuur</a:t>
            </a:r>
            <a:r>
              <a:rPr lang="en-US" dirty="0"/>
              <a:t> 7 </a:t>
            </a:r>
            <a:r>
              <a:rPr lang="en-US" dirty="0" err="1"/>
              <a:t>bij</a:t>
            </a:r>
            <a:r>
              <a:rPr lang="en-US" dirty="0"/>
              <a:t> https://www.w3.org/TR/css-flexbox-1/#flex-property </a:t>
            </a:r>
          </a:p>
          <a:p>
            <a:endParaRPr lang="en-US" dirty="0"/>
          </a:p>
        </p:txBody>
      </p:sp>
      <p:sp>
        <p:nvSpPr>
          <p:cNvPr id="4" name="Slide Number Placeholder 3"/>
          <p:cNvSpPr>
            <a:spLocks noGrp="1"/>
          </p:cNvSpPr>
          <p:nvPr>
            <p:ph type="sldNum" sz="quarter" idx="10"/>
          </p:nvPr>
        </p:nvSpPr>
        <p:spPr/>
        <p:txBody>
          <a:bodyPr/>
          <a:lstStyle/>
          <a:p>
            <a:fld id="{3117F4BA-ABC3-E748-AD3A-30C8CD1CA5EF}" type="slidenum">
              <a:rPr lang="nl-BE" smtClean="0"/>
              <a:t>29</a:t>
            </a:fld>
            <a:endParaRPr lang="nl-BE"/>
          </a:p>
        </p:txBody>
      </p:sp>
    </p:spTree>
    <p:extLst>
      <p:ext uri="{BB962C8B-B14F-4D97-AF65-F5344CB8AC3E}">
        <p14:creationId xmlns:p14="http://schemas.microsoft.com/office/powerpoint/2010/main" val="156876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PAT: ZONDER </a:t>
            </a:r>
            <a:r>
              <a:rPr lang="nl-BE" dirty="0" err="1"/>
              <a:t>margin</a:t>
            </a:r>
            <a:r>
              <a:rPr lang="nl-BE" dirty="0"/>
              <a:t> =&gt; wat is dan de </a:t>
            </a:r>
            <a:r>
              <a:rPr lang="nl-BE" dirty="0" err="1"/>
              <a:t>margin</a:t>
            </a:r>
            <a:r>
              <a:rPr lang="nl-BE" dirty="0"/>
              <a:t>?</a:t>
            </a:r>
          </a:p>
        </p:txBody>
      </p:sp>
      <p:sp>
        <p:nvSpPr>
          <p:cNvPr id="4" name="Slide Number Placeholder 3"/>
          <p:cNvSpPr>
            <a:spLocks noGrp="1"/>
          </p:cNvSpPr>
          <p:nvPr>
            <p:ph type="sldNum" sz="quarter" idx="5"/>
          </p:nvPr>
        </p:nvSpPr>
        <p:spPr/>
        <p:txBody>
          <a:bodyPr/>
          <a:lstStyle/>
          <a:p>
            <a:fld id="{3117F4BA-ABC3-E748-AD3A-30C8CD1CA5EF}" type="slidenum">
              <a:rPr lang="nl-BE" smtClean="0"/>
              <a:t>30</a:t>
            </a:fld>
            <a:endParaRPr lang="nl-BE"/>
          </a:p>
        </p:txBody>
      </p:sp>
    </p:spTree>
    <p:extLst>
      <p:ext uri="{BB962C8B-B14F-4D97-AF65-F5344CB8AC3E}">
        <p14:creationId xmlns:p14="http://schemas.microsoft.com/office/powerpoint/2010/main" val="3929215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eldia">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457200" y="4205110"/>
            <a:ext cx="8229600" cy="1111503"/>
          </a:xfrm>
        </p:spPr>
        <p:txBody>
          <a:bodyPr lIns="0" tIns="0" rIns="0" bIns="0" anchor="b" anchorCtr="0">
            <a:normAutofit/>
          </a:bodyPr>
          <a:lstStyle>
            <a:lvl1pPr algn="l">
              <a:defRPr sz="4000">
                <a:solidFill>
                  <a:srgbClr val="006FB8"/>
                </a:solidFill>
              </a:defRPr>
            </a:lvl1pPr>
          </a:lstStyle>
          <a:p>
            <a:r>
              <a:rPr lang="nl-BE"/>
              <a:t>Click to edit Master title style</a:t>
            </a:r>
            <a:endParaRPr lang="nl-NL"/>
          </a:p>
        </p:txBody>
      </p:sp>
      <p:sp>
        <p:nvSpPr>
          <p:cNvPr id="3" name="Subtitel 2"/>
          <p:cNvSpPr>
            <a:spLocks noGrp="1"/>
          </p:cNvSpPr>
          <p:nvPr>
            <p:ph type="subTitle" idx="1" hasCustomPrompt="1"/>
          </p:nvPr>
        </p:nvSpPr>
        <p:spPr>
          <a:xfrm>
            <a:off x="457200" y="5363649"/>
            <a:ext cx="8229600" cy="1494351"/>
          </a:xfrm>
        </p:spPr>
        <p:txBody>
          <a:bodyPr lIns="0" tIns="0" rIns="0" bIns="0">
            <a:normAutofit/>
          </a:bodyPr>
          <a:lstStyle>
            <a:lvl1pPr marL="0" indent="0" algn="l">
              <a:buNone/>
              <a:defRPr sz="2400">
                <a:solidFill>
                  <a:srgbClr val="006FB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a:t>Subtitel</a:t>
            </a:r>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989013"/>
            <a:ext cx="3856038" cy="1550988"/>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8" y="2880521"/>
            <a:ext cx="4217429" cy="2524601"/>
          </a:xfrm>
        </p:spPr>
        <p:txBody>
          <a:bodyPr>
            <a:normAutofit/>
          </a:bodyPr>
          <a:lstStyle>
            <a:lvl1pPr marL="0" indent="0" algn="l">
              <a:buNone/>
              <a:defRPr sz="1200" b="1" i="0">
                <a:solidFill>
                  <a:srgbClr val="FFFFFE"/>
                </a:solidFill>
                <a:latin typeface="Montserrat SemiBold" panose="00000700000000000000" pitchFamily="2"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6" name="Text Placeholder 5"/>
          <p:cNvSpPr>
            <a:spLocks noGrp="1"/>
          </p:cNvSpPr>
          <p:nvPr>
            <p:ph type="body" sz="quarter" idx="11"/>
          </p:nvPr>
        </p:nvSpPr>
        <p:spPr>
          <a:xfrm>
            <a:off x="795337" y="2893525"/>
            <a:ext cx="3119438" cy="2511596"/>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2" name="Text Placeholder 5"/>
          <p:cNvSpPr>
            <a:spLocks noGrp="1"/>
          </p:cNvSpPr>
          <p:nvPr>
            <p:ph type="body" sz="quarter" idx="12"/>
          </p:nvPr>
        </p:nvSpPr>
        <p:spPr>
          <a:xfrm>
            <a:off x="795339" y="388259"/>
            <a:ext cx="3856037" cy="45931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549848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6" name="Picture Placeholder 5"/>
          <p:cNvSpPr>
            <a:spLocks noGrp="1"/>
          </p:cNvSpPr>
          <p:nvPr>
            <p:ph type="pic" sz="quarter" idx="10"/>
          </p:nvPr>
        </p:nvSpPr>
        <p:spPr>
          <a:xfrm>
            <a:off x="4541840" y="989014"/>
            <a:ext cx="4134617" cy="4432457"/>
          </a:xfrm>
        </p:spPr>
        <p:txBody>
          <a:bodyPr/>
          <a:lstStyle>
            <a:lvl1pPr>
              <a:defRPr>
                <a:latin typeface="Montserrat SemiBold" panose="00000700000000000000" pitchFamily="2" charset="0"/>
              </a:defRPr>
            </a:lvl1pPr>
          </a:lstStyle>
          <a:p>
            <a:r>
              <a:rPr lang="nl-NL" dirty="0"/>
              <a:t>Klik op het pictogram als u een afbeelding wilt toevoegen</a:t>
            </a:r>
            <a:endParaRPr lang="nl-BE" dirty="0"/>
          </a:p>
        </p:txBody>
      </p:sp>
      <p:sp>
        <p:nvSpPr>
          <p:cNvPr id="14" name="Title 1"/>
          <p:cNvSpPr>
            <a:spLocks noGrp="1"/>
          </p:cNvSpPr>
          <p:nvPr>
            <p:ph type="ctrTitle"/>
          </p:nvPr>
        </p:nvSpPr>
        <p:spPr>
          <a:xfrm>
            <a:off x="795338" y="989013"/>
            <a:ext cx="3856038" cy="1550988"/>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5" name="Text Placeholder 5"/>
          <p:cNvSpPr>
            <a:spLocks noGrp="1"/>
          </p:cNvSpPr>
          <p:nvPr>
            <p:ph type="body" sz="quarter" idx="12"/>
          </p:nvPr>
        </p:nvSpPr>
        <p:spPr>
          <a:xfrm>
            <a:off x="795339" y="2893525"/>
            <a:ext cx="3119438" cy="2511596"/>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6" name="Text Placeholder 3"/>
          <p:cNvSpPr>
            <a:spLocks noGrp="1"/>
          </p:cNvSpPr>
          <p:nvPr>
            <p:ph type="body" sz="quarter" idx="15"/>
          </p:nvPr>
        </p:nvSpPr>
        <p:spPr>
          <a:xfrm>
            <a:off x="795339" y="379414"/>
            <a:ext cx="4116388" cy="430969"/>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83219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989013"/>
            <a:ext cx="3856038" cy="153249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sp>
        <p:nvSpPr>
          <p:cNvPr id="6" name="Picture Placeholder 5"/>
          <p:cNvSpPr>
            <a:spLocks noGrp="1"/>
          </p:cNvSpPr>
          <p:nvPr>
            <p:ph type="pic" sz="quarter" idx="10"/>
          </p:nvPr>
        </p:nvSpPr>
        <p:spPr>
          <a:xfrm>
            <a:off x="4541840" y="989014"/>
            <a:ext cx="4134617" cy="4432457"/>
          </a:xfrm>
        </p:spPr>
        <p:txBody>
          <a:bodyPr/>
          <a:lstStyle>
            <a:lvl1pPr marL="0" indent="0">
              <a:buNone/>
              <a:defRPr>
                <a:latin typeface="Montserrat SemiBold" panose="00000700000000000000" pitchFamily="2" charset="0"/>
              </a:defRPr>
            </a:lvl1pPr>
          </a:lstStyle>
          <a:p>
            <a:r>
              <a:rPr lang="nl-NL" dirty="0"/>
              <a:t>Klik op het pictogram als u een afbeelding wilt toevoegen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9" name="Text Placeholder 3"/>
          <p:cNvSpPr>
            <a:spLocks noGrp="1"/>
          </p:cNvSpPr>
          <p:nvPr>
            <p:ph type="body" sz="quarter" idx="18"/>
          </p:nvPr>
        </p:nvSpPr>
        <p:spPr>
          <a:xfrm>
            <a:off x="795339" y="379414"/>
            <a:ext cx="4116388" cy="430969"/>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12" name="Text Placeholder 5"/>
          <p:cNvSpPr>
            <a:spLocks noGrp="1"/>
          </p:cNvSpPr>
          <p:nvPr>
            <p:ph type="body" sz="quarter" idx="16"/>
          </p:nvPr>
        </p:nvSpPr>
        <p:spPr>
          <a:xfrm>
            <a:off x="795339" y="2904067"/>
            <a:ext cx="3508375" cy="2517403"/>
          </a:xfrm>
        </p:spPr>
        <p:txBody>
          <a:bodyPr>
            <a:normAutofit/>
          </a:bodyPr>
          <a:lstStyle>
            <a:lvl1pPr marL="0" indent="0">
              <a:buNone/>
              <a:defRPr sz="1400" b="1" i="0">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230699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sp>
        <p:nvSpPr>
          <p:cNvPr id="6" name="Picture Placeholder 5"/>
          <p:cNvSpPr>
            <a:spLocks noGrp="1"/>
          </p:cNvSpPr>
          <p:nvPr>
            <p:ph type="pic" sz="quarter" idx="10"/>
          </p:nvPr>
        </p:nvSpPr>
        <p:spPr>
          <a:xfrm>
            <a:off x="4541840" y="989014"/>
            <a:ext cx="4134617" cy="4432457"/>
          </a:xfrm>
        </p:spPr>
        <p:txBody>
          <a:bodyPr/>
          <a:lstStyle>
            <a:lvl1pPr marL="0" indent="0">
              <a:buNone/>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9" name="Title 1"/>
          <p:cNvSpPr>
            <a:spLocks noGrp="1"/>
          </p:cNvSpPr>
          <p:nvPr>
            <p:ph type="ctrTitle"/>
          </p:nvPr>
        </p:nvSpPr>
        <p:spPr>
          <a:xfrm>
            <a:off x="795338" y="989013"/>
            <a:ext cx="3856038" cy="1550988"/>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4" name="Text Placeholder 5"/>
          <p:cNvSpPr>
            <a:spLocks noGrp="1"/>
          </p:cNvSpPr>
          <p:nvPr>
            <p:ph type="body" sz="quarter" idx="12"/>
          </p:nvPr>
        </p:nvSpPr>
        <p:spPr>
          <a:xfrm>
            <a:off x="795339" y="2893525"/>
            <a:ext cx="3119438" cy="2511596"/>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dirty="0"/>
              <a:t>Tekststijl van het model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16" name="Text Placeholder 3"/>
          <p:cNvSpPr>
            <a:spLocks noGrp="1"/>
          </p:cNvSpPr>
          <p:nvPr>
            <p:ph type="body" sz="quarter" idx="15"/>
          </p:nvPr>
        </p:nvSpPr>
        <p:spPr>
          <a:xfrm>
            <a:off x="795339" y="379414"/>
            <a:ext cx="4116388" cy="430969"/>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079865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3" y="975573"/>
            <a:ext cx="6334442" cy="817457"/>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9" name="Picture Placeholder 5"/>
          <p:cNvSpPr>
            <a:spLocks noGrp="1"/>
          </p:cNvSpPr>
          <p:nvPr>
            <p:ph type="pic" sz="quarter" idx="12"/>
          </p:nvPr>
        </p:nvSpPr>
        <p:spPr>
          <a:xfrm>
            <a:off x="4592638" y="3488625"/>
            <a:ext cx="2379707" cy="2414003"/>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3" y="3448090"/>
            <a:ext cx="2379707" cy="2414003"/>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6" name="Text Placeholder 17"/>
          <p:cNvSpPr>
            <a:spLocks noGrp="1"/>
          </p:cNvSpPr>
          <p:nvPr>
            <p:ph type="body" sz="quarter" idx="13" hasCustomPrompt="1"/>
          </p:nvPr>
        </p:nvSpPr>
        <p:spPr>
          <a:xfrm>
            <a:off x="812681" y="2122015"/>
            <a:ext cx="3589791" cy="1130985"/>
          </a:xfr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189" indent="0">
              <a:buNone/>
              <a:defRPr>
                <a:solidFill>
                  <a:srgbClr val="FFFFFE"/>
                </a:solidFill>
              </a:defRPr>
            </a:lvl2pPr>
            <a:lvl3pPr marL="914378" indent="0">
              <a:buNone/>
              <a:defRPr>
                <a:solidFill>
                  <a:srgbClr val="FFFFFE"/>
                </a:solidFill>
              </a:defRPr>
            </a:lvl3pPr>
            <a:lvl4pPr marL="1371566" indent="0">
              <a:buNone/>
              <a:defRPr>
                <a:solidFill>
                  <a:srgbClr val="FFFFFE"/>
                </a:solidFill>
              </a:defRPr>
            </a:lvl4pPr>
            <a:lvl5pPr marL="1828754" indent="0">
              <a:buNone/>
              <a:defRPr>
                <a:solidFill>
                  <a:srgbClr val="FFFFFE"/>
                </a:solidFill>
              </a:defRPr>
            </a:lvl5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7" name="Text Placeholder 17"/>
          <p:cNvSpPr>
            <a:spLocks noGrp="1"/>
          </p:cNvSpPr>
          <p:nvPr>
            <p:ph type="body" sz="quarter" idx="14" hasCustomPrompt="1"/>
          </p:nvPr>
        </p:nvSpPr>
        <p:spPr>
          <a:xfrm>
            <a:off x="4573589" y="2135457"/>
            <a:ext cx="3589791" cy="1130985"/>
          </a:xfr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189" indent="0">
              <a:buNone/>
              <a:defRPr>
                <a:solidFill>
                  <a:srgbClr val="FFFFFE"/>
                </a:solidFill>
              </a:defRPr>
            </a:lvl2pPr>
            <a:lvl3pPr marL="914378" indent="0">
              <a:buNone/>
              <a:defRPr>
                <a:solidFill>
                  <a:srgbClr val="FFFFFE"/>
                </a:solidFill>
              </a:defRPr>
            </a:lvl3pPr>
            <a:lvl4pPr marL="1371566" indent="0">
              <a:buNone/>
              <a:defRPr>
                <a:solidFill>
                  <a:srgbClr val="FFFFFE"/>
                </a:solidFill>
              </a:defRPr>
            </a:lvl4pPr>
            <a:lvl5pPr marL="1828754" indent="0">
              <a:buNone/>
              <a:defRPr>
                <a:solidFill>
                  <a:srgbClr val="FFFFFE"/>
                </a:solidFill>
              </a:defRPr>
            </a:lvl5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3"/>
          <p:cNvSpPr>
            <a:spLocks noGrp="1"/>
          </p:cNvSpPr>
          <p:nvPr>
            <p:ph type="body" sz="quarter" idx="15"/>
          </p:nvPr>
        </p:nvSpPr>
        <p:spPr>
          <a:xfrm>
            <a:off x="795339" y="365973"/>
            <a:ext cx="4116388" cy="430969"/>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642528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solidFill>
                <a:srgbClr val="000000"/>
              </a:solidFill>
            </a:endParaRPr>
          </a:p>
        </p:txBody>
      </p:sp>
      <p:sp>
        <p:nvSpPr>
          <p:cNvPr id="9" name="Picture Placeholder 5"/>
          <p:cNvSpPr>
            <a:spLocks noGrp="1"/>
          </p:cNvSpPr>
          <p:nvPr>
            <p:ph type="pic" sz="quarter" idx="12"/>
          </p:nvPr>
        </p:nvSpPr>
        <p:spPr>
          <a:xfrm>
            <a:off x="4592638" y="3488625"/>
            <a:ext cx="2379707" cy="2414003"/>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3" y="3485348"/>
            <a:ext cx="2379707" cy="2414003"/>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812683" y="1022127"/>
            <a:ext cx="6334442" cy="817457"/>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6" name="Text Placeholder 5"/>
          <p:cNvSpPr>
            <a:spLocks noGrp="1"/>
          </p:cNvSpPr>
          <p:nvPr>
            <p:ph type="body" sz="quarter" idx="16"/>
          </p:nvPr>
        </p:nvSpPr>
        <p:spPr>
          <a:xfrm>
            <a:off x="812683" y="2159534"/>
            <a:ext cx="3508375" cy="1130300"/>
          </a:xfrm>
        </p:spPr>
        <p:txBody>
          <a:bodyPr>
            <a:normAutofit/>
          </a:bodyPr>
          <a:lstStyle>
            <a:lvl1pPr marL="0" indent="0">
              <a:buNone/>
              <a:defRPr sz="2000" b="0" i="0">
                <a:latin typeface="Montserrat SemiBold" panose="00000700000000000000" pitchFamily="2" charset="0"/>
              </a:defRPr>
            </a:lvl1pPr>
          </a:lstStyle>
          <a:p>
            <a:pPr lvl="0"/>
            <a:r>
              <a:rPr lang="nl-NL" dirty="0"/>
              <a:t>Tekststijl van het model bewerken</a:t>
            </a:r>
          </a:p>
        </p:txBody>
      </p:sp>
      <p:sp>
        <p:nvSpPr>
          <p:cNvPr id="15" name="Text Placeholder 5"/>
          <p:cNvSpPr>
            <a:spLocks noGrp="1"/>
          </p:cNvSpPr>
          <p:nvPr>
            <p:ph type="body" sz="quarter" idx="17"/>
          </p:nvPr>
        </p:nvSpPr>
        <p:spPr>
          <a:xfrm>
            <a:off x="4592639" y="2135114"/>
            <a:ext cx="3508375" cy="1130300"/>
          </a:xfrm>
        </p:spPr>
        <p:txBody>
          <a:bodyPr>
            <a:normAutofit/>
          </a:bodyPr>
          <a:lstStyle>
            <a:lvl1pPr marL="0" indent="0">
              <a:buNone/>
              <a:defRPr sz="2000" b="0">
                <a:latin typeface="Montserrat SemiBold" panose="00000700000000000000" pitchFamily="2" charset="0"/>
              </a:defRPr>
            </a:lvl1pPr>
          </a:lstStyle>
          <a:p>
            <a:pPr lvl="0"/>
            <a:r>
              <a:rPr lang="nl-NL" dirty="0"/>
              <a:t>Tekststijl van het model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21" name="Text Placeholder 3"/>
          <p:cNvSpPr>
            <a:spLocks noGrp="1"/>
          </p:cNvSpPr>
          <p:nvPr>
            <p:ph type="body" sz="quarter" idx="18"/>
          </p:nvPr>
        </p:nvSpPr>
        <p:spPr>
          <a:xfrm>
            <a:off x="795339" y="379414"/>
            <a:ext cx="4116388" cy="430969"/>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439667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solidFill>
                <a:srgbClr val="000000"/>
              </a:solidFill>
            </a:endParaRPr>
          </a:p>
        </p:txBody>
      </p:sp>
      <p:sp>
        <p:nvSpPr>
          <p:cNvPr id="9" name="Picture Placeholder 5"/>
          <p:cNvSpPr>
            <a:spLocks noGrp="1"/>
          </p:cNvSpPr>
          <p:nvPr>
            <p:ph type="pic" sz="quarter" idx="12"/>
          </p:nvPr>
        </p:nvSpPr>
        <p:spPr>
          <a:xfrm>
            <a:off x="4592638" y="3488625"/>
            <a:ext cx="2379707" cy="2414003"/>
          </a:xfrm>
        </p:spPr>
        <p:txBody>
          <a:bodyPr/>
          <a:lstStyle>
            <a:lvl1pPr>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454624" y="3461532"/>
            <a:ext cx="2379707" cy="2414003"/>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454624" y="989014"/>
            <a:ext cx="6334442" cy="817457"/>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7" name="Text Placeholder 17"/>
          <p:cNvSpPr>
            <a:spLocks noGrp="1"/>
          </p:cNvSpPr>
          <p:nvPr>
            <p:ph type="body" sz="quarter" idx="13" hasCustomPrompt="1"/>
          </p:nvPr>
        </p:nvSpPr>
        <p:spPr>
          <a:xfrm>
            <a:off x="454622" y="2135457"/>
            <a:ext cx="3589791" cy="1130985"/>
          </a:xfr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189" indent="0">
              <a:buNone/>
              <a:defRPr>
                <a:solidFill>
                  <a:srgbClr val="FFFFFE"/>
                </a:solidFill>
              </a:defRPr>
            </a:lvl2pPr>
            <a:lvl3pPr marL="914378" indent="0">
              <a:buNone/>
              <a:defRPr>
                <a:solidFill>
                  <a:srgbClr val="FFFFFE"/>
                </a:solidFill>
              </a:defRPr>
            </a:lvl3pPr>
            <a:lvl4pPr marL="1371566" indent="0">
              <a:buNone/>
              <a:defRPr>
                <a:solidFill>
                  <a:srgbClr val="FFFFFE"/>
                </a:solidFill>
              </a:defRPr>
            </a:lvl4pPr>
            <a:lvl5pPr marL="1828754" indent="0">
              <a:buNone/>
              <a:defRPr>
                <a:solidFill>
                  <a:srgbClr val="FFFFFE"/>
                </a:solidFill>
              </a:defRPr>
            </a:lvl5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17"/>
          <p:cNvSpPr>
            <a:spLocks noGrp="1"/>
          </p:cNvSpPr>
          <p:nvPr>
            <p:ph type="body" sz="quarter" idx="14" hasCustomPrompt="1"/>
          </p:nvPr>
        </p:nvSpPr>
        <p:spPr>
          <a:xfrm>
            <a:off x="4573589" y="2135457"/>
            <a:ext cx="3589791" cy="1130985"/>
          </a:xfr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189" indent="0">
              <a:buNone/>
              <a:defRPr>
                <a:solidFill>
                  <a:srgbClr val="FFFFFE"/>
                </a:solidFill>
              </a:defRPr>
            </a:lvl2pPr>
            <a:lvl3pPr marL="914378" indent="0">
              <a:buNone/>
              <a:defRPr>
                <a:solidFill>
                  <a:srgbClr val="FFFFFE"/>
                </a:solidFill>
              </a:defRPr>
            </a:lvl3pPr>
            <a:lvl4pPr marL="1371566" indent="0">
              <a:buNone/>
              <a:defRPr>
                <a:solidFill>
                  <a:srgbClr val="FFFFFE"/>
                </a:solidFill>
              </a:defRPr>
            </a:lvl4pPr>
            <a:lvl5pPr marL="1828754" indent="0">
              <a:buNone/>
              <a:defRPr>
                <a:solidFill>
                  <a:srgbClr val="FFFFFE"/>
                </a:solidFill>
              </a:defRPr>
            </a:lvl5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20" name="Text Placeholder 3"/>
          <p:cNvSpPr>
            <a:spLocks noGrp="1"/>
          </p:cNvSpPr>
          <p:nvPr>
            <p:ph type="body" sz="quarter" idx="15"/>
          </p:nvPr>
        </p:nvSpPr>
        <p:spPr>
          <a:xfrm>
            <a:off x="457200" y="379414"/>
            <a:ext cx="4116388" cy="430969"/>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571842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999344"/>
            <a:ext cx="8229600" cy="334780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13" name="Title 1"/>
          <p:cNvSpPr>
            <a:spLocks noGrp="1"/>
          </p:cNvSpPr>
          <p:nvPr>
            <p:ph type="ctrTitle"/>
          </p:nvPr>
        </p:nvSpPr>
        <p:spPr>
          <a:xfrm>
            <a:off x="795339" y="989014"/>
            <a:ext cx="6334442" cy="817457"/>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4" name="Text Placeholder 3"/>
          <p:cNvSpPr>
            <a:spLocks noGrp="1"/>
          </p:cNvSpPr>
          <p:nvPr>
            <p:ph type="body" sz="quarter" idx="12"/>
          </p:nvPr>
        </p:nvSpPr>
        <p:spPr>
          <a:xfrm>
            <a:off x="795339" y="379414"/>
            <a:ext cx="4116388" cy="430969"/>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4029612644"/>
      </p:ext>
    </p:extLst>
  </p:cSld>
  <p:clrMapOvr>
    <a:masterClrMapping/>
  </p:clrMapOvr>
  <p:extLst>
    <p:ext uri="{DCECCB84-F9BA-43D5-87BE-67443E8EF086}">
      <p15:sldGuideLst xmlns:p15="http://schemas.microsoft.com/office/powerpoint/2012/main">
        <p15:guide id="1" orient="horz" pos="2527">
          <p15:clr>
            <a:srgbClr val="FBAE40"/>
          </p15:clr>
        </p15:guide>
        <p15:guide id="2" pos="478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991359"/>
            <a:ext cx="8229600" cy="2956641"/>
          </a:xfrm>
        </p:spPr>
        <p:txBody>
          <a:bodyPr>
            <a:normAutofit/>
          </a:bodyPr>
          <a:lstStyle>
            <a:lvl1pPr>
              <a:defRPr sz="2800">
                <a:latin typeface="Montserrat SemiBold" panose="00000700000000000000" pitchFamily="2" charset="0"/>
              </a:defRPr>
            </a:lvl1pPr>
          </a:lstStyle>
          <a:p>
            <a:pPr lvl="0"/>
            <a:r>
              <a:rPr lang="nl-NL" dirty="0"/>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12" name="Title 1"/>
          <p:cNvSpPr>
            <a:spLocks noGrp="1"/>
          </p:cNvSpPr>
          <p:nvPr>
            <p:ph type="ctrTitle"/>
          </p:nvPr>
        </p:nvSpPr>
        <p:spPr>
          <a:xfrm>
            <a:off x="795339" y="989014"/>
            <a:ext cx="6334442" cy="817457"/>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4" name="Text Placeholder 3"/>
          <p:cNvSpPr>
            <a:spLocks noGrp="1"/>
          </p:cNvSpPr>
          <p:nvPr>
            <p:ph type="body" sz="quarter" idx="12"/>
          </p:nvPr>
        </p:nvSpPr>
        <p:spPr>
          <a:xfrm>
            <a:off x="795339" y="379414"/>
            <a:ext cx="4116388" cy="430969"/>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069306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99344"/>
            <a:ext cx="8229600" cy="334780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13" name="Title 1"/>
          <p:cNvSpPr>
            <a:spLocks noGrp="1"/>
          </p:cNvSpPr>
          <p:nvPr>
            <p:ph type="ctrTitle"/>
          </p:nvPr>
        </p:nvSpPr>
        <p:spPr>
          <a:xfrm>
            <a:off x="457201" y="989014"/>
            <a:ext cx="6334442" cy="817457"/>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5" name="Text Placeholder 3"/>
          <p:cNvSpPr>
            <a:spLocks noGrp="1"/>
          </p:cNvSpPr>
          <p:nvPr>
            <p:ph type="body" sz="quarter" idx="15"/>
          </p:nvPr>
        </p:nvSpPr>
        <p:spPr>
          <a:xfrm>
            <a:off x="457200" y="379414"/>
            <a:ext cx="4116388" cy="430969"/>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99426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7" name="Titel 6"/>
          <p:cNvSpPr>
            <a:spLocks noGrp="1"/>
          </p:cNvSpPr>
          <p:nvPr>
            <p:ph type="title"/>
          </p:nvPr>
        </p:nvSpPr>
        <p:spPr/>
        <p:txBody>
          <a:bodyPr rtlCol="0">
            <a:normAutofit/>
          </a:bodyPr>
          <a:lstStyle>
            <a:lvl1pPr>
              <a:defRPr sz="4100"/>
            </a:lvl1pPr>
            <a:extLst/>
          </a:lstStyle>
          <a:p>
            <a:r>
              <a:rPr kumimoji="0" lang="nl-BE"/>
              <a:t>Click to edit Master title style</a:t>
            </a:r>
            <a:endParaRPr kumimoji="0" lang="en-US"/>
          </a:p>
        </p:txBody>
      </p:sp>
      <p:sp>
        <p:nvSpPr>
          <p:cNvPr id="3" name="Tijdelijke aanduiding voor inhoud 2"/>
          <p:cNvSpPr>
            <a:spLocks noGrp="1"/>
          </p:cNvSpPr>
          <p:nvPr>
            <p:ph idx="1"/>
          </p:nvPr>
        </p:nvSpPr>
        <p:spPr>
          <a:xfrm>
            <a:off x="457200" y="1238932"/>
            <a:ext cx="8219256" cy="5070388"/>
          </a:xfrm>
        </p:spPr>
        <p:txBody>
          <a:bodyPr/>
          <a:lstStyle>
            <a:lvl1pPr>
              <a:buClr>
                <a:srgbClr val="0073AE"/>
              </a:buClr>
              <a:defRPr kumimoji="0" lang="nl-NL" sz="2700" kern="1200" dirty="0" smtClean="0">
                <a:solidFill>
                  <a:schemeClr val="tx1"/>
                </a:solidFill>
                <a:latin typeface="+mn-lt"/>
                <a:ea typeface="+mn-ea"/>
                <a:cs typeface="+mn-cs"/>
              </a:defRPr>
            </a:lvl1pPr>
            <a:lvl2pPr>
              <a:buClr>
                <a:srgbClr val="0073AE"/>
              </a:buClr>
              <a:defRPr/>
            </a:lvl2pPr>
            <a:lvl3pPr>
              <a:buClr>
                <a:srgbClr val="0073AE"/>
              </a:buClr>
              <a:defRPr/>
            </a:lvl3pPr>
            <a:lvl4pPr>
              <a:buClr>
                <a:srgbClr val="0073AE"/>
              </a:buClr>
              <a:defRPr/>
            </a:lvl4pPr>
            <a:lvl5pPr>
              <a:buClr>
                <a:srgbClr val="0073AE"/>
              </a:buClr>
              <a:defRPr/>
            </a:lvl5pPr>
            <a:extLst/>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kumimoji="0" lang="en-US"/>
          </a:p>
        </p:txBody>
      </p:sp>
      <p:sp>
        <p:nvSpPr>
          <p:cNvPr id="6" name="Tijdelijke aanduiding voor dianummer 5"/>
          <p:cNvSpPr>
            <a:spLocks noGrp="1"/>
          </p:cNvSpPr>
          <p:nvPr>
            <p:ph type="sldNum" sz="quarter" idx="12"/>
          </p:nvPr>
        </p:nvSpPr>
        <p:spPr>
          <a:xfrm>
            <a:off x="8381678" y="6381328"/>
            <a:ext cx="654818" cy="365125"/>
          </a:xfrm>
          <a:prstGeom prst="rect">
            <a:avLst/>
          </a:prstGeom>
        </p:spPr>
        <p:txBody>
          <a:bodyPr/>
          <a:lstStyle/>
          <a:p>
            <a:fld id="{B4324A81-F0B5-564A-BF05-9D85C0BEE4FB}" type="slidenum">
              <a:rPr lang="nl-BE" smtClean="0"/>
              <a:t>‹nr.›</a:t>
            </a:fld>
            <a:endParaRPr lang="nl-B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600201"/>
            <a:ext cx="8229600" cy="334780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Tree>
    <p:extLst>
      <p:ext uri="{BB962C8B-B14F-4D97-AF65-F5344CB8AC3E}">
        <p14:creationId xmlns:p14="http://schemas.microsoft.com/office/powerpoint/2010/main" val="854997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600201"/>
            <a:ext cx="8229600" cy="334780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Tree>
    <p:extLst>
      <p:ext uri="{BB962C8B-B14F-4D97-AF65-F5344CB8AC3E}">
        <p14:creationId xmlns:p14="http://schemas.microsoft.com/office/powerpoint/2010/main" val="50502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600201"/>
            <a:ext cx="8229600" cy="334780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Tree>
    <p:extLst>
      <p:ext uri="{BB962C8B-B14F-4D97-AF65-F5344CB8AC3E}">
        <p14:creationId xmlns:p14="http://schemas.microsoft.com/office/powerpoint/2010/main" val="4087894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70" y="287748"/>
            <a:ext cx="7891462" cy="114300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85813" y="1600202"/>
            <a:ext cx="3709987" cy="3408636"/>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600202"/>
            <a:ext cx="4038600" cy="3408636"/>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Tree>
    <p:extLst>
      <p:ext uri="{BB962C8B-B14F-4D97-AF65-F5344CB8AC3E}">
        <p14:creationId xmlns:p14="http://schemas.microsoft.com/office/powerpoint/2010/main" val="3206135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11201" y="1600202"/>
            <a:ext cx="3784600" cy="3408636"/>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600202"/>
            <a:ext cx="4038600" cy="3408636"/>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Tree>
    <p:extLst>
      <p:ext uri="{BB962C8B-B14F-4D97-AF65-F5344CB8AC3E}">
        <p14:creationId xmlns:p14="http://schemas.microsoft.com/office/powerpoint/2010/main" val="32535418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87748"/>
            <a:ext cx="8229600" cy="114300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600202"/>
            <a:ext cx="3881120" cy="3408636"/>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1" y="1600202"/>
            <a:ext cx="3860800" cy="3408636"/>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Tree>
    <p:extLst>
      <p:ext uri="{BB962C8B-B14F-4D97-AF65-F5344CB8AC3E}">
        <p14:creationId xmlns:p14="http://schemas.microsoft.com/office/powerpoint/2010/main" val="8112029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847153"/>
            <a:ext cx="8229600" cy="1143000"/>
          </a:xfrm>
        </p:spPr>
        <p:txBody>
          <a:bodyPr>
            <a:normAutofit/>
          </a:bodyPr>
          <a:lstStyle>
            <a:lvl1pPr algn="l">
              <a:defRPr sz="3200" b="0">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6" name="Text Placeholder 3"/>
          <p:cNvSpPr>
            <a:spLocks noGrp="1"/>
          </p:cNvSpPr>
          <p:nvPr>
            <p:ph type="body" sz="quarter" idx="12"/>
          </p:nvPr>
        </p:nvSpPr>
        <p:spPr>
          <a:xfrm>
            <a:off x="785814" y="379414"/>
            <a:ext cx="4116388" cy="430969"/>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4" name="Table Placeholder 3"/>
          <p:cNvSpPr>
            <a:spLocks noGrp="1"/>
          </p:cNvSpPr>
          <p:nvPr>
            <p:ph type="tbl" sz="quarter" idx="13"/>
          </p:nvPr>
        </p:nvSpPr>
        <p:spPr>
          <a:xfrm>
            <a:off x="798513" y="2302242"/>
            <a:ext cx="8229600" cy="3154924"/>
          </a:xfrm>
        </p:spPr>
        <p:txBody>
          <a:bodyPr>
            <a:normAutofit/>
          </a:bodyPr>
          <a:lstStyle>
            <a:lvl1pPr marL="0" indent="0">
              <a:buNone/>
              <a:defRPr sz="2800">
                <a:latin typeface="Montserrat SemiBold" panose="00000700000000000000" pitchFamily="2" charset="0"/>
              </a:defRPr>
            </a:lvl1pPr>
          </a:lstStyle>
          <a:p>
            <a:r>
              <a:rPr lang="nl-NL" dirty="0"/>
              <a:t>Klik op het pictogram als u een tabel wilt toevoegen</a:t>
            </a:r>
            <a:endParaRPr lang="nl-BE" dirty="0"/>
          </a:p>
        </p:txBody>
      </p:sp>
    </p:spTree>
    <p:extLst>
      <p:ext uri="{BB962C8B-B14F-4D97-AF65-F5344CB8AC3E}">
        <p14:creationId xmlns:p14="http://schemas.microsoft.com/office/powerpoint/2010/main" val="25434044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847153"/>
            <a:ext cx="8229600" cy="1143000"/>
          </a:xfrm>
        </p:spPr>
        <p:txBody>
          <a:bodyPr>
            <a:normAutofit/>
          </a:bodyPr>
          <a:lstStyle>
            <a:lvl1pPr algn="l">
              <a:defRPr sz="3200" b="1">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6" name="Text Placeholder 3"/>
          <p:cNvSpPr>
            <a:spLocks noGrp="1"/>
          </p:cNvSpPr>
          <p:nvPr>
            <p:ph type="body" sz="quarter" idx="12"/>
          </p:nvPr>
        </p:nvSpPr>
        <p:spPr>
          <a:xfrm>
            <a:off x="785814" y="379414"/>
            <a:ext cx="4116388" cy="430969"/>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9" name="Chart Placeholder 8"/>
          <p:cNvSpPr>
            <a:spLocks noGrp="1"/>
          </p:cNvSpPr>
          <p:nvPr>
            <p:ph type="chart" sz="quarter" idx="13"/>
          </p:nvPr>
        </p:nvSpPr>
        <p:spPr>
          <a:xfrm>
            <a:off x="798513" y="2254251"/>
            <a:ext cx="8229600" cy="3215216"/>
          </a:xfrm>
        </p:spPr>
        <p:txBody>
          <a:bodyPr>
            <a:normAutofit/>
          </a:bodyPr>
          <a:lstStyle>
            <a:lvl1pPr marL="0" indent="0">
              <a:buNone/>
              <a:defRPr sz="2800">
                <a:latin typeface="Montserrat SemiBold" panose="00000700000000000000" pitchFamily="2" charset="0"/>
              </a:defRPr>
            </a:lvl1pPr>
          </a:lstStyle>
          <a:p>
            <a:r>
              <a:rPr lang="nl-NL" dirty="0"/>
              <a:t>Klik op het pictogram als u een grafiek wilt toevoegen</a:t>
            </a:r>
            <a:endParaRPr lang="nl-BE" dirty="0"/>
          </a:p>
        </p:txBody>
      </p:sp>
    </p:spTree>
    <p:extLst>
      <p:ext uri="{BB962C8B-B14F-4D97-AF65-F5344CB8AC3E}">
        <p14:creationId xmlns:p14="http://schemas.microsoft.com/office/powerpoint/2010/main" val="136755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en object">
    <p:spTree>
      <p:nvGrpSpPr>
        <p:cNvPr id="1" name=""/>
        <p:cNvGrpSpPr/>
        <p:nvPr/>
      </p:nvGrpSpPr>
      <p:grpSpPr>
        <a:xfrm>
          <a:off x="0" y="0"/>
          <a:ext cx="0" cy="0"/>
          <a:chOff x="0" y="0"/>
          <a:chExt cx="0" cy="0"/>
        </a:xfrm>
      </p:grpSpPr>
      <p:sp>
        <p:nvSpPr>
          <p:cNvPr id="7" name="Titel 6"/>
          <p:cNvSpPr>
            <a:spLocks noGrp="1"/>
          </p:cNvSpPr>
          <p:nvPr>
            <p:ph type="title"/>
          </p:nvPr>
        </p:nvSpPr>
        <p:spPr/>
        <p:txBody>
          <a:bodyPr rtlCol="0">
            <a:normAutofit/>
          </a:bodyPr>
          <a:lstStyle>
            <a:lvl1pPr>
              <a:defRPr sz="4100"/>
            </a:lvl1pPr>
            <a:extLst/>
          </a:lstStyle>
          <a:p>
            <a:r>
              <a:rPr kumimoji="0" lang="nl-BE"/>
              <a:t>Click to edit Master title style</a:t>
            </a:r>
            <a:endParaRPr kumimoji="0" lang="en-US"/>
          </a:p>
        </p:txBody>
      </p:sp>
      <p:sp>
        <p:nvSpPr>
          <p:cNvPr id="3" name="Tijdelijke aanduiding voor inhoud 2"/>
          <p:cNvSpPr>
            <a:spLocks noGrp="1"/>
          </p:cNvSpPr>
          <p:nvPr>
            <p:ph idx="1"/>
          </p:nvPr>
        </p:nvSpPr>
        <p:spPr>
          <a:xfrm>
            <a:off x="457200" y="1238932"/>
            <a:ext cx="3970784" cy="5070388"/>
          </a:xfrm>
        </p:spPr>
        <p:txBody>
          <a:bodyPr/>
          <a:lstStyle>
            <a:lvl1pPr>
              <a:buClr>
                <a:srgbClr val="0073AE"/>
              </a:buClr>
              <a:defRPr kumimoji="0" lang="nl-NL" sz="2700" kern="1200" dirty="0" smtClean="0">
                <a:solidFill>
                  <a:schemeClr val="tx1"/>
                </a:solidFill>
                <a:latin typeface="+mn-lt"/>
                <a:ea typeface="+mn-ea"/>
                <a:cs typeface="+mn-cs"/>
              </a:defRPr>
            </a:lvl1pPr>
            <a:lvl2pPr>
              <a:buClr>
                <a:srgbClr val="0073AE"/>
              </a:buClr>
              <a:defRPr/>
            </a:lvl2pPr>
            <a:lvl3pPr>
              <a:buClr>
                <a:srgbClr val="0073AE"/>
              </a:buClr>
              <a:defRPr/>
            </a:lvl3pPr>
            <a:lvl4pPr>
              <a:buClr>
                <a:srgbClr val="0073AE"/>
              </a:buClr>
              <a:defRPr/>
            </a:lvl4pPr>
            <a:lvl5pPr>
              <a:buClr>
                <a:srgbClr val="0073AE"/>
              </a:buClr>
              <a:defRPr/>
            </a:lvl5pPr>
            <a:extLst/>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kumimoji="0" lang="en-US"/>
          </a:p>
        </p:txBody>
      </p:sp>
      <p:sp>
        <p:nvSpPr>
          <p:cNvPr id="6" name="Tijdelijke aanduiding voor dianummer 5"/>
          <p:cNvSpPr>
            <a:spLocks noGrp="1"/>
          </p:cNvSpPr>
          <p:nvPr>
            <p:ph type="sldNum" sz="quarter" idx="12"/>
          </p:nvPr>
        </p:nvSpPr>
        <p:spPr>
          <a:xfrm>
            <a:off x="8100392" y="6381328"/>
            <a:ext cx="654818" cy="365125"/>
          </a:xfrm>
          <a:prstGeom prst="rect">
            <a:avLst/>
          </a:prstGeom>
        </p:spPr>
        <p:txBody>
          <a:bodyPr/>
          <a:lstStyle/>
          <a:p>
            <a:fld id="{B4324A81-F0B5-564A-BF05-9D85C0BEE4FB}" type="slidenum">
              <a:rPr lang="nl-BE" smtClean="0"/>
              <a:t>‹nr.›</a:t>
            </a:fld>
            <a:endParaRPr lang="nl-BE"/>
          </a:p>
        </p:txBody>
      </p:sp>
      <p:sp>
        <p:nvSpPr>
          <p:cNvPr id="5" name="Tijdelijke aanduiding voor inhoud 2"/>
          <p:cNvSpPr>
            <a:spLocks noGrp="1"/>
          </p:cNvSpPr>
          <p:nvPr>
            <p:ph idx="13"/>
          </p:nvPr>
        </p:nvSpPr>
        <p:spPr>
          <a:xfrm>
            <a:off x="4644008" y="1268760"/>
            <a:ext cx="4042792" cy="5040560"/>
          </a:xfrm>
        </p:spPr>
        <p:txBody>
          <a:bodyPr/>
          <a:lstStyle>
            <a:lvl1pPr>
              <a:buClr>
                <a:srgbClr val="0073AE"/>
              </a:buClr>
              <a:defRPr kumimoji="0" lang="nl-NL" sz="2700" kern="1200" dirty="0" smtClean="0">
                <a:solidFill>
                  <a:schemeClr val="tx1"/>
                </a:solidFill>
                <a:latin typeface="+mn-lt"/>
                <a:ea typeface="+mn-ea"/>
                <a:cs typeface="+mn-cs"/>
              </a:defRPr>
            </a:lvl1pPr>
            <a:lvl2pPr>
              <a:buClr>
                <a:srgbClr val="0073AE"/>
              </a:buClr>
              <a:defRPr/>
            </a:lvl2pPr>
            <a:lvl3pPr>
              <a:buClr>
                <a:srgbClr val="0073AE"/>
              </a:buClr>
              <a:defRPr/>
            </a:lvl3pPr>
            <a:lvl4pPr>
              <a:buClr>
                <a:srgbClr val="0073AE"/>
              </a:buClr>
              <a:defRPr/>
            </a:lvl4pPr>
            <a:lvl5pPr>
              <a:buClr>
                <a:srgbClr val="0073AE"/>
              </a:buClr>
              <a:defRPr/>
            </a:lvl5pPr>
            <a:extLst/>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2" y="5088848"/>
            <a:ext cx="1464251" cy="1099907"/>
          </a:xfrm>
          <a:prstGeom prst="rect">
            <a:avLst/>
          </a:prstGeom>
        </p:spPr>
      </p:pic>
    </p:spTree>
    <p:extLst>
      <p:ext uri="{BB962C8B-B14F-4D97-AF65-F5344CB8AC3E}">
        <p14:creationId xmlns:p14="http://schemas.microsoft.com/office/powerpoint/2010/main" val="5807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1" y="5211199"/>
            <a:ext cx="1460185" cy="1096852"/>
          </a:xfrm>
          <a:prstGeom prst="rect">
            <a:avLst/>
          </a:prstGeom>
        </p:spPr>
      </p:pic>
    </p:spTree>
    <p:extLst>
      <p:ext uri="{BB962C8B-B14F-4D97-AF65-F5344CB8AC3E}">
        <p14:creationId xmlns:p14="http://schemas.microsoft.com/office/powerpoint/2010/main" val="2125167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2" name="Title 1"/>
          <p:cNvSpPr>
            <a:spLocks noGrp="1"/>
          </p:cNvSpPr>
          <p:nvPr>
            <p:ph type="ctrTitle"/>
          </p:nvPr>
        </p:nvSpPr>
        <p:spPr>
          <a:xfrm>
            <a:off x="685800" y="2130427"/>
            <a:ext cx="7772400" cy="1470025"/>
          </a:xfrm>
        </p:spPr>
        <p:txBody>
          <a:bodyPr>
            <a:noAutofit/>
          </a:bodyPr>
          <a:lstStyle>
            <a:lvl1pPr algn="l">
              <a:defRPr sz="4200" b="0" i="0" baseline="0">
                <a:solidFill>
                  <a:srgbClr val="FFFFFF"/>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685800" y="3886200"/>
            <a:ext cx="7772400" cy="1011104"/>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nl-NL" dirty="0"/>
              <a:t>Klik om de ondertitelstijl van het model te bewerken</a:t>
            </a:r>
            <a:endParaRPr lang="nl-BE" dirty="0"/>
          </a:p>
        </p:txBody>
      </p:sp>
    </p:spTree>
    <p:extLst>
      <p:ext uri="{BB962C8B-B14F-4D97-AF65-F5344CB8AC3E}">
        <p14:creationId xmlns:p14="http://schemas.microsoft.com/office/powerpoint/2010/main" val="3385139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dirty="0"/>
              <a:t>Klik om de stijl te bewerken</a:t>
            </a:r>
            <a:endParaRPr lang="nl-BE" dirty="0"/>
          </a:p>
        </p:txBody>
      </p:sp>
      <p:sp>
        <p:nvSpPr>
          <p:cNvPr id="3" name="Subtitle 2"/>
          <p:cNvSpPr>
            <a:spLocks noGrp="1"/>
          </p:cNvSpPr>
          <p:nvPr>
            <p:ph type="subTitle" idx="1"/>
          </p:nvPr>
        </p:nvSpPr>
        <p:spPr>
          <a:xfrm>
            <a:off x="685800" y="3901924"/>
            <a:ext cx="7772400" cy="1011104"/>
          </a:xfrm>
        </p:spPr>
        <p:txBody>
          <a:bodyPr>
            <a:normAutofit/>
          </a:bodyPr>
          <a:lstStyle>
            <a:lvl1pPr marL="0" indent="0" algn="l">
              <a:buNone/>
              <a:defRPr sz="3200">
                <a:solidFill>
                  <a:schemeClr val="tx1"/>
                </a:solidFill>
                <a:latin typeface="Montserrat SemiBold" panose="00000700000000000000" pitchFamily="2"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nl-NL" dirty="0"/>
              <a:t>Klik om de ondertitelstijl van het model te bewerken</a:t>
            </a:r>
            <a:endParaRPr lang="nl-BE" dirty="0"/>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Tree>
    <p:extLst>
      <p:ext uri="{BB962C8B-B14F-4D97-AF65-F5344CB8AC3E}">
        <p14:creationId xmlns:p14="http://schemas.microsoft.com/office/powerpoint/2010/main" val="197150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989013"/>
            <a:ext cx="3856038" cy="1563083"/>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8" y="2880521"/>
            <a:ext cx="4217429" cy="2524601"/>
          </a:xfrm>
        </p:spPr>
        <p:txBody>
          <a:bodyPr>
            <a:normAutofit/>
          </a:bodyPr>
          <a:lstStyle>
            <a:lvl1pPr marL="0" indent="0" algn="l">
              <a:buNone/>
              <a:defRPr sz="1200">
                <a:solidFill>
                  <a:schemeClr val="bg2"/>
                </a:solidFill>
                <a:latin typeface="Montserrat SemiBold" panose="00000700000000000000" pitchFamily="2"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18" name="Text Placeholder 17"/>
          <p:cNvSpPr>
            <a:spLocks noGrp="1"/>
          </p:cNvSpPr>
          <p:nvPr>
            <p:ph type="body" sz="quarter" idx="11" hasCustomPrompt="1"/>
          </p:nvPr>
        </p:nvSpPr>
        <p:spPr>
          <a:xfrm>
            <a:off x="706439" y="2880521"/>
            <a:ext cx="2824162" cy="2502161"/>
          </a:xfr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189" indent="0">
              <a:buNone/>
              <a:defRPr>
                <a:solidFill>
                  <a:srgbClr val="FFFFFE"/>
                </a:solidFill>
              </a:defRPr>
            </a:lvl2pPr>
            <a:lvl3pPr marL="914378" indent="0">
              <a:buNone/>
              <a:defRPr>
                <a:solidFill>
                  <a:srgbClr val="FFFFFE"/>
                </a:solidFill>
              </a:defRPr>
            </a:lvl3pPr>
            <a:lvl4pPr marL="1371566" indent="0">
              <a:buNone/>
              <a:defRPr>
                <a:solidFill>
                  <a:srgbClr val="FFFFFE"/>
                </a:solidFill>
              </a:defRPr>
            </a:lvl4pPr>
            <a:lvl5pPr marL="1828754" indent="0">
              <a:buNone/>
              <a:defRPr>
                <a:solidFill>
                  <a:srgbClr val="FFFFFE"/>
                </a:solidFill>
              </a:defRPr>
            </a:lvl5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8" name="Text Placeholder 5"/>
          <p:cNvSpPr>
            <a:spLocks noGrp="1"/>
          </p:cNvSpPr>
          <p:nvPr>
            <p:ph type="body" sz="quarter" idx="12"/>
          </p:nvPr>
        </p:nvSpPr>
        <p:spPr>
          <a:xfrm>
            <a:off x="706439" y="388259"/>
            <a:ext cx="3856037" cy="459317"/>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162443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7" name="Title 1"/>
          <p:cNvSpPr>
            <a:spLocks noGrp="1"/>
          </p:cNvSpPr>
          <p:nvPr>
            <p:ph type="ctrTitle"/>
          </p:nvPr>
        </p:nvSpPr>
        <p:spPr>
          <a:xfrm>
            <a:off x="696278" y="989013"/>
            <a:ext cx="3856038" cy="155098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9" name="Subtitle 2"/>
          <p:cNvSpPr>
            <a:spLocks noGrp="1"/>
          </p:cNvSpPr>
          <p:nvPr>
            <p:ph type="subTitle" idx="1"/>
          </p:nvPr>
        </p:nvSpPr>
        <p:spPr>
          <a:xfrm>
            <a:off x="4541838" y="2880521"/>
            <a:ext cx="4217429" cy="2524601"/>
          </a:xfrm>
        </p:spPr>
        <p:txBody>
          <a:bodyPr>
            <a:normAutofit/>
          </a:bodyPr>
          <a:lstStyle>
            <a:lvl1pPr marL="0" indent="0" algn="l">
              <a:buNone/>
              <a:defRPr sz="1200">
                <a:solidFill>
                  <a:schemeClr val="tx1"/>
                </a:solidFill>
                <a:latin typeface="Montserrat SemiBold" panose="00000700000000000000" pitchFamily="2"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nl-NL" dirty="0"/>
              <a:t>Klik om de ondertitelstijl van het model te bewerken</a:t>
            </a:r>
            <a:endParaRPr lang="nl-BE" dirty="0"/>
          </a:p>
        </p:txBody>
      </p:sp>
      <p:sp>
        <p:nvSpPr>
          <p:cNvPr id="12" name="Text Placeholder 5"/>
          <p:cNvSpPr>
            <a:spLocks noGrp="1"/>
          </p:cNvSpPr>
          <p:nvPr>
            <p:ph type="body" sz="quarter" idx="11"/>
          </p:nvPr>
        </p:nvSpPr>
        <p:spPr>
          <a:xfrm>
            <a:off x="696279" y="2893525"/>
            <a:ext cx="3119438" cy="2511596"/>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dirty="0"/>
              <a:t>Tekststijl van het model bewerken</a:t>
            </a:r>
          </a:p>
        </p:txBody>
      </p:sp>
      <p:sp>
        <p:nvSpPr>
          <p:cNvPr id="6" name="Text Placeholder 5"/>
          <p:cNvSpPr>
            <a:spLocks noGrp="1"/>
          </p:cNvSpPr>
          <p:nvPr>
            <p:ph type="body" sz="quarter" idx="12"/>
          </p:nvPr>
        </p:nvSpPr>
        <p:spPr>
          <a:xfrm>
            <a:off x="696279" y="388259"/>
            <a:ext cx="3856037" cy="459317"/>
          </a:xfrm>
        </p:spPr>
        <p:txBody>
          <a:bodyPr>
            <a:normAutofit/>
          </a:bodyPr>
          <a:lstStyle>
            <a:lvl1pPr marL="0" indent="0">
              <a:buNone/>
              <a:defRPr sz="1000">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7605532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jdelijke aanduiding voor titel 8"/>
          <p:cNvSpPr>
            <a:spLocks noGrp="1"/>
          </p:cNvSpPr>
          <p:nvPr>
            <p:ph type="title"/>
          </p:nvPr>
        </p:nvSpPr>
        <p:spPr>
          <a:xfrm>
            <a:off x="467544" y="125760"/>
            <a:ext cx="8190652" cy="998984"/>
          </a:xfrm>
          <a:prstGeom prst="rect">
            <a:avLst/>
          </a:prstGeom>
        </p:spPr>
        <p:txBody>
          <a:bodyPr vert="horz" anchor="ctr">
            <a:normAutofit/>
            <a:scene3d>
              <a:camera prst="orthographicFront"/>
              <a:lightRig rig="soft" dir="t"/>
            </a:scene3d>
            <a:sp3d prstMaterial="softEdge">
              <a:bevelT w="25400" h="25400"/>
            </a:sp3d>
          </a:bodyPr>
          <a:lstStyle/>
          <a:p>
            <a:r>
              <a:rPr kumimoji="0" lang="nl-NL"/>
              <a:t>Klik om de stijl te bewerken</a:t>
            </a:r>
            <a:endParaRPr kumimoji="0" lang="en-US"/>
          </a:p>
        </p:txBody>
      </p:sp>
      <p:sp>
        <p:nvSpPr>
          <p:cNvPr id="30" name="Tijdelijke aanduiding voor tekst 29"/>
          <p:cNvSpPr>
            <a:spLocks noGrp="1"/>
          </p:cNvSpPr>
          <p:nvPr>
            <p:ph type="body" idx="1"/>
          </p:nvPr>
        </p:nvSpPr>
        <p:spPr>
          <a:xfrm>
            <a:off x="457200" y="1196752"/>
            <a:ext cx="8229600" cy="5112568"/>
          </a:xfrm>
          <a:prstGeom prst="rect">
            <a:avLst/>
          </a:prstGeom>
        </p:spPr>
        <p:txBody>
          <a:bodyPr vert="horz">
            <a:normAutofit/>
          </a:bodyPr>
          <a:lstStyle/>
          <a:p>
            <a:pPr lvl="0" eaLnBrk="1" latinLnBrk="0" hangingPunct="1"/>
            <a:r>
              <a:rPr kumimoji="0" lang="nl-NL"/>
              <a:t>Klik om de modelstijlen te bewerken</a:t>
            </a:r>
          </a:p>
          <a:p>
            <a:pPr lvl="1" eaLnBrk="1" latinLnBrk="0" hangingPunct="1"/>
            <a:r>
              <a:rPr kumimoji="0" lang="nl-NL"/>
              <a:t>Tweede niveau</a:t>
            </a:r>
          </a:p>
          <a:p>
            <a:pPr lvl="2" eaLnBrk="1" latinLnBrk="0" hangingPunct="1"/>
            <a:r>
              <a:rPr kumimoji="0" lang="nl-NL"/>
              <a:t>Derde niveau</a:t>
            </a:r>
          </a:p>
          <a:p>
            <a:pPr lvl="3" eaLnBrk="1" latinLnBrk="0" hangingPunct="1"/>
            <a:r>
              <a:rPr kumimoji="0" lang="nl-NL"/>
              <a:t>Vierde niveau</a:t>
            </a:r>
          </a:p>
          <a:p>
            <a:pPr lvl="4" eaLnBrk="1" latinLnBrk="0" hangingPunct="1"/>
            <a:r>
              <a:rPr kumimoji="0" lang="nl-NL"/>
              <a:t>Vijfde niveau</a:t>
            </a:r>
            <a:endParaRPr kumimoji="0" lang="en-US"/>
          </a:p>
        </p:txBody>
      </p:sp>
      <p:sp>
        <p:nvSpPr>
          <p:cNvPr id="17" name="Line 21"/>
          <p:cNvSpPr>
            <a:spLocks noChangeShapeType="1"/>
          </p:cNvSpPr>
          <p:nvPr/>
        </p:nvSpPr>
        <p:spPr bwMode="auto">
          <a:xfrm>
            <a:off x="0" y="980728"/>
            <a:ext cx="9144000" cy="0"/>
          </a:xfrm>
          <a:prstGeom prst="line">
            <a:avLst/>
          </a:prstGeom>
          <a:noFill/>
          <a:ln w="12700">
            <a:solidFill>
              <a:srgbClr val="006FB8"/>
            </a:solidFill>
            <a:round/>
            <a:headEnd/>
            <a:tailEnd/>
          </a:ln>
          <a:effectLst/>
        </p:spPr>
        <p:txBody>
          <a:bodyPr>
            <a:spAutoFit/>
          </a:bodyPr>
          <a:lstStyle/>
          <a:p>
            <a:pPr>
              <a:defRPr/>
            </a:pPr>
            <a:endParaRPr lang="nl-BE"/>
          </a:p>
        </p:txBody>
      </p:sp>
      <p:pic>
        <p:nvPicPr>
          <p:cNvPr id="10" name="Picture 2"/>
          <p:cNvPicPr>
            <a:picLocks noChangeAspect="1" noChangeArrowheads="1"/>
          </p:cNvPicPr>
          <p:nvPr/>
        </p:nvPicPr>
        <p:blipFill>
          <a:blip r:embed="rId5" cstate="print"/>
          <a:srcRect/>
          <a:stretch>
            <a:fillRect/>
          </a:stretch>
        </p:blipFill>
        <p:spPr bwMode="auto">
          <a:xfrm>
            <a:off x="357039" y="6346651"/>
            <a:ext cx="1190625" cy="466725"/>
          </a:xfrm>
          <a:prstGeom prst="rect">
            <a:avLst/>
          </a:prstGeom>
          <a:noFill/>
          <a:ln w="9525">
            <a:noFill/>
            <a:miter lim="800000"/>
            <a:headEnd/>
            <a:tailEnd/>
          </a:ln>
        </p:spPr>
      </p:pic>
      <p:sp>
        <p:nvSpPr>
          <p:cNvPr id="12" name="Tijdelijke aanduiding voor dianummer 5"/>
          <p:cNvSpPr>
            <a:spLocks noGrp="1"/>
          </p:cNvSpPr>
          <p:nvPr>
            <p:ph type="sldNum" sz="quarter" idx="4"/>
          </p:nvPr>
        </p:nvSpPr>
        <p:spPr>
          <a:xfrm>
            <a:off x="8172400" y="6381328"/>
            <a:ext cx="539985" cy="365125"/>
          </a:xfrm>
          <a:prstGeom prst="rect">
            <a:avLst/>
          </a:prstGeom>
        </p:spPr>
        <p:txBody>
          <a:bodyPr lIns="0" tIns="0" rIns="0" bIns="0" anchor="b" anchorCtr="0"/>
          <a:lstStyle>
            <a:lvl1pPr>
              <a:defRPr sz="1200">
                <a:solidFill>
                  <a:srgbClr val="7F7F7F"/>
                </a:solidFill>
                <a:latin typeface="+mn-lt"/>
              </a:defRPr>
            </a:lvl1pPr>
          </a:lstStyle>
          <a:p>
            <a:fld id="{B4324A81-F0B5-564A-BF05-9D85C0BEE4FB}" type="slidenum">
              <a:rPr lang="nl-BE" smtClean="0"/>
              <a:t>‹nr.›</a:t>
            </a:fld>
            <a:endParaRPr lang="nl-B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rtl="0" eaLnBrk="1" latinLnBrk="0" hangingPunct="1">
        <a:spcBef>
          <a:spcPct val="0"/>
        </a:spcBef>
        <a:buNone/>
        <a:defRPr kumimoji="0" sz="4100" b="1" kern="1200">
          <a:solidFill>
            <a:srgbClr val="006FB8"/>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rgbClr val="006FB8"/>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rgbClr val="006FB8"/>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rgbClr val="006FB8"/>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rgbClr val="006FB8"/>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rgbClr val="006FB8"/>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9" y="287748"/>
            <a:ext cx="7891462" cy="114300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ext Placeholder 2"/>
          <p:cNvSpPr>
            <a:spLocks noGrp="1"/>
          </p:cNvSpPr>
          <p:nvPr>
            <p:ph type="body" idx="1"/>
          </p:nvPr>
        </p:nvSpPr>
        <p:spPr>
          <a:xfrm>
            <a:off x="795339" y="1600202"/>
            <a:ext cx="7891462" cy="4525963"/>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99997288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Lst>
  <p:txStyles>
    <p:titleStyle>
      <a:lvl1pPr algn="l" defTabSz="457189"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892" indent="-342892" algn="l" defTabSz="457189"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31" indent="-285743" algn="l" defTabSz="457189"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2972" indent="-228594" algn="l" defTabSz="457189"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160" indent="-228594" algn="l" defTabSz="457189"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348" indent="-228594" algn="l" defTabSz="457189"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p15:clr>
            <a:srgbClr val="F26B43"/>
          </p15:clr>
        </p15:guide>
        <p15:guide id="2" pos="4785">
          <p15:clr>
            <a:srgbClr val="F26B43"/>
          </p15:clr>
        </p15:guide>
        <p15:guide id="3" pos="975">
          <p15:clr>
            <a:srgbClr val="F26B43"/>
          </p15:clr>
        </p15:guide>
        <p15:guide id="4" orient="horz" pos="71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eveloper.mozilla.org/en-US/docs/Web/CSS/flex-direction"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eveloper.mozilla.org/en-US/docs/Web/CSS/flex-wra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eveloper.mozilla.org/en-US/docs/Web/CSS/CSS_Flexible_Box_Layout/Aligning_Items_in_a_Flex_Containe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mozilla.org/en-US/docs/Web/CSS/justify-conten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mozilla.org/en-US/docs/Web/CSS/float"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eveloper.mozilla.org/en-US/docs/Web/CSS/clear"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75.png"/><Relationship Id="rId4" Type="http://schemas.openxmlformats.org/officeDocument/2006/relationships/hyperlink" Target="https://css-tricks.com/snippets/css/clear-fix/"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mozilla.org/en-US/docs/Learn/CSS/CSS_layout/Flexbo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smtClean="0"/>
              <a:t>CSS Lay-out</a:t>
            </a:r>
            <a:r>
              <a:rPr lang="nl-BE" dirty="0"/>
              <a:t/>
            </a:r>
            <a:br>
              <a:rPr lang="nl-BE" dirty="0"/>
            </a:br>
            <a:endParaRPr lang="nl-BE" dirty="0"/>
          </a:p>
        </p:txBody>
      </p:sp>
      <p:sp>
        <p:nvSpPr>
          <p:cNvPr id="3" name="Ondertitel 2"/>
          <p:cNvSpPr>
            <a:spLocks noGrp="1"/>
          </p:cNvSpPr>
          <p:nvPr>
            <p:ph type="subTitle" idx="1"/>
          </p:nvPr>
        </p:nvSpPr>
        <p:spPr/>
        <p:txBody>
          <a:bodyPr/>
          <a:lstStyle/>
          <a:p>
            <a:r>
              <a:rPr lang="nl-BE" dirty="0" err="1" smtClean="0"/>
              <a:t>Flexbox</a:t>
            </a:r>
            <a:r>
              <a:rPr lang="nl-BE" dirty="0" smtClean="0"/>
              <a:t> – </a:t>
            </a:r>
            <a:r>
              <a:rPr lang="nl-BE" dirty="0" err="1" smtClean="0"/>
              <a:t>Float</a:t>
            </a:r>
            <a:r>
              <a:rPr lang="nl-BE" dirty="0" smtClean="0"/>
              <a:t> - </a:t>
            </a:r>
            <a:r>
              <a:rPr lang="nl-BE" smtClean="0"/>
              <a:t>Position</a:t>
            </a:r>
            <a:endParaRPr lang="nl-BE" dirty="0"/>
          </a:p>
        </p:txBody>
      </p:sp>
    </p:spTree>
    <p:extLst>
      <p:ext uri="{BB962C8B-B14F-4D97-AF65-F5344CB8AC3E}">
        <p14:creationId xmlns:p14="http://schemas.microsoft.com/office/powerpoint/2010/main" val="544234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flex-direction</a:t>
            </a:r>
          </a:p>
        </p:txBody>
      </p:sp>
      <p:sp>
        <p:nvSpPr>
          <p:cNvPr id="3" name="Tijdelijke aanduiding voor inhoud 2"/>
          <p:cNvSpPr>
            <a:spLocks noGrp="1"/>
          </p:cNvSpPr>
          <p:nvPr>
            <p:ph idx="1"/>
          </p:nvPr>
        </p:nvSpPr>
        <p:spPr>
          <a:xfrm>
            <a:off x="457200" y="1238932"/>
            <a:ext cx="8219256" cy="5619068"/>
          </a:xfrm>
        </p:spPr>
        <p:txBody>
          <a:bodyPr/>
          <a:lstStyle/>
          <a:p>
            <a:r>
              <a:rPr lang="nl-BE" dirty="0" smtClean="0"/>
              <a:t>De </a:t>
            </a:r>
            <a:r>
              <a:rPr lang="nl-BE" dirty="0"/>
              <a:t>richting van de </a:t>
            </a:r>
            <a:r>
              <a:rPr lang="nl-BE" b="1" dirty="0" err="1"/>
              <a:t>main</a:t>
            </a:r>
            <a:r>
              <a:rPr lang="nl-BE" b="1" dirty="0"/>
              <a:t> </a:t>
            </a:r>
            <a:r>
              <a:rPr lang="nl-BE" b="1" dirty="0" err="1" smtClean="0"/>
              <a:t>axis</a:t>
            </a:r>
            <a:r>
              <a:rPr lang="nl-BE" b="1" dirty="0" smtClean="0"/>
              <a:t> </a:t>
            </a:r>
            <a:r>
              <a:rPr lang="nl-BE" dirty="0" smtClean="0"/>
              <a:t>kan gewijzigd worden door de </a:t>
            </a:r>
            <a:r>
              <a:rPr lang="nl-BE" dirty="0" err="1" smtClean="0">
                <a:hlinkClick r:id="rId2"/>
              </a:rPr>
              <a:t>flex-direction</a:t>
            </a:r>
            <a:r>
              <a:rPr lang="nl-BE" dirty="0" smtClean="0"/>
              <a:t>:</a:t>
            </a:r>
            <a:endParaRPr lang="nl-BE" dirty="0"/>
          </a:p>
          <a:p>
            <a:pPr lvl="1"/>
            <a:r>
              <a:rPr lang="nl-BE" dirty="0" err="1"/>
              <a:t>flex-direction</a:t>
            </a:r>
            <a:r>
              <a:rPr lang="nl-BE" dirty="0"/>
              <a:t>: </a:t>
            </a:r>
            <a:r>
              <a:rPr lang="nl-BE" dirty="0" err="1"/>
              <a:t>row</a:t>
            </a:r>
            <a:r>
              <a:rPr lang="nl-BE" dirty="0"/>
              <a:t>; </a:t>
            </a:r>
            <a:r>
              <a:rPr lang="nl-BE" dirty="0" smtClean="0"/>
              <a:t>(default </a:t>
            </a:r>
            <a:r>
              <a:rPr lang="nl-BE" dirty="0" err="1" smtClean="0"/>
              <a:t>value</a:t>
            </a:r>
            <a:r>
              <a:rPr lang="nl-BE" dirty="0" smtClean="0"/>
              <a:t>) </a:t>
            </a:r>
            <a:endParaRPr lang="nl-BE" dirty="0"/>
          </a:p>
          <a:p>
            <a:pPr lvl="1"/>
            <a:endParaRPr lang="nl-BE" dirty="0"/>
          </a:p>
          <a:p>
            <a:pPr lvl="1"/>
            <a:r>
              <a:rPr lang="nl-BE" dirty="0" err="1"/>
              <a:t>flex-direction</a:t>
            </a:r>
            <a:r>
              <a:rPr lang="nl-BE" dirty="0"/>
              <a:t>: column;</a:t>
            </a:r>
          </a:p>
          <a:p>
            <a:pPr lvl="1"/>
            <a:endParaRPr lang="nl-BE" dirty="0"/>
          </a:p>
          <a:p>
            <a:pPr lvl="1"/>
            <a:endParaRPr lang="nl-BE" dirty="0"/>
          </a:p>
          <a:p>
            <a:pPr lvl="1"/>
            <a:r>
              <a:rPr lang="nl-BE" dirty="0" err="1"/>
              <a:t>flex-direction</a:t>
            </a:r>
            <a:r>
              <a:rPr lang="nl-BE" dirty="0"/>
              <a:t>: </a:t>
            </a:r>
            <a:r>
              <a:rPr lang="nl-BE" dirty="0" err="1"/>
              <a:t>row</a:t>
            </a:r>
            <a:r>
              <a:rPr lang="nl-BE" dirty="0"/>
              <a:t>-reverse;</a:t>
            </a:r>
          </a:p>
          <a:p>
            <a:pPr lvl="1"/>
            <a:endParaRPr lang="nl-BE" dirty="0"/>
          </a:p>
          <a:p>
            <a:pPr lvl="1"/>
            <a:endParaRPr lang="nl-BE" dirty="0"/>
          </a:p>
          <a:p>
            <a:pPr lvl="1"/>
            <a:r>
              <a:rPr lang="nl-BE" dirty="0" err="1"/>
              <a:t>flex-direction</a:t>
            </a:r>
            <a:r>
              <a:rPr lang="nl-BE" dirty="0"/>
              <a:t>: column-reverse;</a:t>
            </a:r>
          </a:p>
          <a:p>
            <a:pPr lvl="1"/>
            <a:endParaRPr lang="nl-BE" dirty="0"/>
          </a:p>
          <a:p>
            <a:pPr lvl="1"/>
            <a:endParaRPr lang="nl-BE" dirty="0"/>
          </a:p>
        </p:txBody>
      </p:sp>
      <p:pic>
        <p:nvPicPr>
          <p:cNvPr id="5" name="Picture 4">
            <a:extLst>
              <a:ext uri="{FF2B5EF4-FFF2-40B4-BE49-F238E27FC236}">
                <a16:creationId xmlns:a16="http://schemas.microsoft.com/office/drawing/2014/main" id="{393DFDC9-2727-4E8C-A85E-C500EC1E7513}"/>
              </a:ext>
            </a:extLst>
          </p:cNvPr>
          <p:cNvPicPr>
            <a:picLocks noChangeAspect="1"/>
          </p:cNvPicPr>
          <p:nvPr/>
        </p:nvPicPr>
        <p:blipFill>
          <a:blip r:embed="rId3"/>
          <a:stretch>
            <a:fillRect/>
          </a:stretch>
        </p:blipFill>
        <p:spPr>
          <a:xfrm>
            <a:off x="3943679" y="3038828"/>
            <a:ext cx="476316" cy="647790"/>
          </a:xfrm>
          <a:prstGeom prst="rect">
            <a:avLst/>
          </a:prstGeom>
        </p:spPr>
      </p:pic>
      <p:pic>
        <p:nvPicPr>
          <p:cNvPr id="8" name="Picture 7">
            <a:extLst>
              <a:ext uri="{FF2B5EF4-FFF2-40B4-BE49-F238E27FC236}">
                <a16:creationId xmlns:a16="http://schemas.microsoft.com/office/drawing/2014/main" id="{73676CB1-18B7-4BBB-B20D-D242D01168F6}"/>
              </a:ext>
            </a:extLst>
          </p:cNvPr>
          <p:cNvPicPr>
            <a:picLocks noChangeAspect="1"/>
          </p:cNvPicPr>
          <p:nvPr/>
        </p:nvPicPr>
        <p:blipFill>
          <a:blip r:embed="rId4"/>
          <a:stretch>
            <a:fillRect/>
          </a:stretch>
        </p:blipFill>
        <p:spPr>
          <a:xfrm>
            <a:off x="5543362" y="1908644"/>
            <a:ext cx="762106" cy="647790"/>
          </a:xfrm>
          <a:prstGeom prst="rect">
            <a:avLst/>
          </a:prstGeom>
        </p:spPr>
      </p:pic>
      <p:pic>
        <p:nvPicPr>
          <p:cNvPr id="10" name="Picture 9">
            <a:extLst>
              <a:ext uri="{FF2B5EF4-FFF2-40B4-BE49-F238E27FC236}">
                <a16:creationId xmlns:a16="http://schemas.microsoft.com/office/drawing/2014/main" id="{1BBC0F00-303C-4BC6-9AB7-283D6D661166}"/>
              </a:ext>
            </a:extLst>
          </p:cNvPr>
          <p:cNvPicPr>
            <a:picLocks noChangeAspect="1"/>
          </p:cNvPicPr>
          <p:nvPr/>
        </p:nvPicPr>
        <p:blipFill>
          <a:blip r:embed="rId5"/>
          <a:stretch>
            <a:fillRect/>
          </a:stretch>
        </p:blipFill>
        <p:spPr>
          <a:xfrm>
            <a:off x="4796132" y="5358148"/>
            <a:ext cx="476316" cy="647790"/>
          </a:xfrm>
          <a:prstGeom prst="rect">
            <a:avLst/>
          </a:prstGeom>
        </p:spPr>
      </p:pic>
      <p:pic>
        <p:nvPicPr>
          <p:cNvPr id="12" name="Picture 11">
            <a:extLst>
              <a:ext uri="{FF2B5EF4-FFF2-40B4-BE49-F238E27FC236}">
                <a16:creationId xmlns:a16="http://schemas.microsoft.com/office/drawing/2014/main" id="{52FD3EE5-3629-4F68-A846-B0C5CE534D29}"/>
              </a:ext>
            </a:extLst>
          </p:cNvPr>
          <p:cNvPicPr>
            <a:picLocks noChangeAspect="1"/>
          </p:cNvPicPr>
          <p:nvPr/>
        </p:nvPicPr>
        <p:blipFill>
          <a:blip r:embed="rId6"/>
          <a:stretch>
            <a:fillRect/>
          </a:stretch>
        </p:blipFill>
        <p:spPr>
          <a:xfrm>
            <a:off x="4419995" y="3858297"/>
            <a:ext cx="762106" cy="647790"/>
          </a:xfrm>
          <a:prstGeom prst="rect">
            <a:avLst/>
          </a:prstGeom>
        </p:spPr>
      </p:pic>
    </p:spTree>
    <p:extLst>
      <p:ext uri="{BB962C8B-B14F-4D97-AF65-F5344CB8AC3E}">
        <p14:creationId xmlns:p14="http://schemas.microsoft.com/office/powerpoint/2010/main" val="8524391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Flex</a:t>
            </a:r>
            <a:r>
              <a:rPr lang="nl-BE" dirty="0"/>
              <a:t> containers: </a:t>
            </a:r>
            <a:r>
              <a:rPr lang="nl-BE" dirty="0" err="1"/>
              <a:t>flex-wrap</a:t>
            </a:r>
            <a:endParaRPr lang="nl-BE" dirty="0"/>
          </a:p>
        </p:txBody>
      </p:sp>
      <p:sp>
        <p:nvSpPr>
          <p:cNvPr id="3" name="Tijdelijke aanduiding voor inhoud 2"/>
          <p:cNvSpPr>
            <a:spLocks noGrp="1"/>
          </p:cNvSpPr>
          <p:nvPr>
            <p:ph idx="1"/>
          </p:nvPr>
        </p:nvSpPr>
        <p:spPr>
          <a:xfrm>
            <a:off x="457200" y="1238932"/>
            <a:ext cx="8219256" cy="5619068"/>
          </a:xfrm>
        </p:spPr>
        <p:txBody>
          <a:bodyPr>
            <a:normAutofit/>
          </a:bodyPr>
          <a:lstStyle/>
          <a:p>
            <a:r>
              <a:rPr lang="nl-BE" dirty="0" smtClean="0"/>
              <a:t>Indien de container de </a:t>
            </a:r>
            <a:r>
              <a:rPr lang="nl-BE" dirty="0" err="1" smtClean="0"/>
              <a:t>flex</a:t>
            </a:r>
            <a:r>
              <a:rPr lang="nl-BE" dirty="0" smtClean="0"/>
              <a:t>-items niet meer langs de </a:t>
            </a:r>
            <a:r>
              <a:rPr lang="nl-BE" dirty="0" err="1" smtClean="0"/>
              <a:t>main-axis</a:t>
            </a:r>
            <a:r>
              <a:rPr lang="nl-BE" dirty="0" smtClean="0"/>
              <a:t> kan plaatsen (te weinig ruimte)  vallen de </a:t>
            </a:r>
            <a:r>
              <a:rPr lang="nl-BE" dirty="0" err="1" smtClean="0"/>
              <a:t>flex</a:t>
            </a:r>
            <a:r>
              <a:rPr lang="nl-BE" dirty="0" smtClean="0"/>
              <a:t>-items standaard buiten de </a:t>
            </a:r>
            <a:r>
              <a:rPr lang="nl-BE" dirty="0" err="1" smtClean="0"/>
              <a:t>flex</a:t>
            </a:r>
            <a:r>
              <a:rPr lang="nl-BE" dirty="0" smtClean="0"/>
              <a:t> container.</a:t>
            </a:r>
          </a:p>
          <a:p>
            <a:r>
              <a:rPr lang="nl-BE" dirty="0" smtClean="0"/>
              <a:t>Kan gewijzigd worden met </a:t>
            </a:r>
            <a:r>
              <a:rPr lang="nl-BE" dirty="0" err="1" smtClean="0">
                <a:hlinkClick r:id="rId2"/>
              </a:rPr>
              <a:t>flex-wrap</a:t>
            </a:r>
            <a:endParaRPr lang="nl-BE" dirty="0"/>
          </a:p>
          <a:p>
            <a:pPr lvl="1"/>
            <a:r>
              <a:rPr lang="nl-BE" dirty="0" err="1"/>
              <a:t>flex-wrap</a:t>
            </a:r>
            <a:r>
              <a:rPr lang="nl-BE" dirty="0"/>
              <a:t>: </a:t>
            </a:r>
            <a:r>
              <a:rPr lang="nl-BE" dirty="0" err="1"/>
              <a:t>nowrap</a:t>
            </a:r>
            <a:r>
              <a:rPr lang="nl-BE" dirty="0" smtClean="0"/>
              <a:t>; (default </a:t>
            </a:r>
            <a:r>
              <a:rPr lang="nl-BE" dirty="0" err="1" smtClean="0"/>
              <a:t>value</a:t>
            </a:r>
            <a:r>
              <a:rPr lang="nl-BE" dirty="0" smtClean="0"/>
              <a:t>)</a:t>
            </a:r>
            <a:endParaRPr lang="nl-BE" dirty="0"/>
          </a:p>
          <a:p>
            <a:pPr lvl="1"/>
            <a:r>
              <a:rPr lang="nl-BE" dirty="0" err="1"/>
              <a:t>flex-wrap</a:t>
            </a:r>
            <a:r>
              <a:rPr lang="nl-BE" dirty="0"/>
              <a:t>: </a:t>
            </a:r>
            <a:r>
              <a:rPr lang="nl-BE" dirty="0" err="1"/>
              <a:t>wrap</a:t>
            </a:r>
            <a:r>
              <a:rPr lang="nl-BE" dirty="0"/>
              <a:t>;</a:t>
            </a:r>
          </a:p>
          <a:p>
            <a:pPr lvl="1"/>
            <a:r>
              <a:rPr lang="nl-BE" dirty="0" err="1"/>
              <a:t>flex-wrap</a:t>
            </a:r>
            <a:r>
              <a:rPr lang="nl-BE" dirty="0"/>
              <a:t>: </a:t>
            </a:r>
            <a:r>
              <a:rPr lang="nl-BE" dirty="0" err="1"/>
              <a:t>wrap</a:t>
            </a:r>
            <a:r>
              <a:rPr lang="nl-BE" dirty="0"/>
              <a:t>-reverse;</a:t>
            </a:r>
          </a:p>
        </p:txBody>
      </p:sp>
      <p:pic>
        <p:nvPicPr>
          <p:cNvPr id="6" name="Picture 5">
            <a:extLst>
              <a:ext uri="{FF2B5EF4-FFF2-40B4-BE49-F238E27FC236}">
                <a16:creationId xmlns:a16="http://schemas.microsoft.com/office/drawing/2014/main" id="{44D97D68-E8BE-43BA-B945-15EB47C02B24}"/>
              </a:ext>
            </a:extLst>
          </p:cNvPr>
          <p:cNvPicPr>
            <a:picLocks noChangeAspect="1"/>
          </p:cNvPicPr>
          <p:nvPr/>
        </p:nvPicPr>
        <p:blipFill>
          <a:blip r:embed="rId3"/>
          <a:stretch>
            <a:fillRect/>
          </a:stretch>
        </p:blipFill>
        <p:spPr>
          <a:xfrm>
            <a:off x="1044150" y="4181969"/>
            <a:ext cx="7219950" cy="1628775"/>
          </a:xfrm>
          <a:prstGeom prst="rect">
            <a:avLst/>
          </a:prstGeom>
        </p:spPr>
      </p:pic>
    </p:spTree>
    <p:extLst>
      <p:ext uri="{BB962C8B-B14F-4D97-AF65-F5344CB8AC3E}">
        <p14:creationId xmlns:p14="http://schemas.microsoft.com/office/powerpoint/2010/main" val="21166882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Flex</a:t>
            </a:r>
            <a:r>
              <a:rPr lang="nl-BE" dirty="0"/>
              <a:t> containers: </a:t>
            </a:r>
            <a:r>
              <a:rPr lang="nl-BE" dirty="0" err="1"/>
              <a:t>flex-wrap</a:t>
            </a:r>
            <a:endParaRPr lang="nl-BE" dirty="0"/>
          </a:p>
        </p:txBody>
      </p:sp>
      <p:sp>
        <p:nvSpPr>
          <p:cNvPr id="3" name="Tijdelijke aanduiding voor inhoud 2"/>
          <p:cNvSpPr>
            <a:spLocks noGrp="1"/>
          </p:cNvSpPr>
          <p:nvPr>
            <p:ph idx="1"/>
          </p:nvPr>
        </p:nvSpPr>
        <p:spPr/>
        <p:txBody>
          <a:bodyPr/>
          <a:lstStyle/>
          <a:p>
            <a:r>
              <a:rPr lang="nl-NL" dirty="0" smtClean="0"/>
              <a:t>01-Flexbox/container</a:t>
            </a:r>
            <a:endParaRPr lang="nl-NL" dirty="0"/>
          </a:p>
          <a:p>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12</a:t>
            </a:fld>
            <a:endParaRPr lang="nl-BE"/>
          </a:p>
        </p:txBody>
      </p:sp>
      <p:pic>
        <p:nvPicPr>
          <p:cNvPr id="10" name="Afbeelding 9"/>
          <p:cNvPicPr>
            <a:picLocks noChangeAspect="1"/>
          </p:cNvPicPr>
          <p:nvPr/>
        </p:nvPicPr>
        <p:blipFill>
          <a:blip r:embed="rId2"/>
          <a:stretch>
            <a:fillRect/>
          </a:stretch>
        </p:blipFill>
        <p:spPr>
          <a:xfrm>
            <a:off x="4948522" y="3536175"/>
            <a:ext cx="2895600" cy="3305175"/>
          </a:xfrm>
          <a:prstGeom prst="rect">
            <a:avLst/>
          </a:prstGeom>
        </p:spPr>
      </p:pic>
      <p:pic>
        <p:nvPicPr>
          <p:cNvPr id="12" name="Afbeelding 11"/>
          <p:cNvPicPr>
            <a:picLocks noChangeAspect="1"/>
          </p:cNvPicPr>
          <p:nvPr/>
        </p:nvPicPr>
        <p:blipFill>
          <a:blip r:embed="rId3"/>
          <a:stretch>
            <a:fillRect/>
          </a:stretch>
        </p:blipFill>
        <p:spPr>
          <a:xfrm>
            <a:off x="342927" y="4015234"/>
            <a:ext cx="4358003" cy="2076412"/>
          </a:xfrm>
          <a:prstGeom prst="rect">
            <a:avLst/>
          </a:prstGeom>
        </p:spPr>
      </p:pic>
      <p:pic>
        <p:nvPicPr>
          <p:cNvPr id="5" name="Afbeelding 4"/>
          <p:cNvPicPr>
            <a:picLocks noChangeAspect="1"/>
          </p:cNvPicPr>
          <p:nvPr/>
        </p:nvPicPr>
        <p:blipFill>
          <a:blip r:embed="rId4"/>
          <a:stretch>
            <a:fillRect/>
          </a:stretch>
        </p:blipFill>
        <p:spPr>
          <a:xfrm>
            <a:off x="342927" y="1820763"/>
            <a:ext cx="4225647" cy="1799515"/>
          </a:xfrm>
          <a:prstGeom prst="rect">
            <a:avLst/>
          </a:prstGeom>
        </p:spPr>
      </p:pic>
      <p:pic>
        <p:nvPicPr>
          <p:cNvPr id="7" name="Afbeelding 6"/>
          <p:cNvPicPr>
            <a:picLocks noChangeAspect="1"/>
          </p:cNvPicPr>
          <p:nvPr/>
        </p:nvPicPr>
        <p:blipFill>
          <a:blip r:embed="rId5"/>
          <a:stretch>
            <a:fillRect/>
          </a:stretch>
        </p:blipFill>
        <p:spPr>
          <a:xfrm>
            <a:off x="5009304" y="1231237"/>
            <a:ext cx="3781425" cy="2190750"/>
          </a:xfrm>
          <a:prstGeom prst="rect">
            <a:avLst/>
          </a:prstGeom>
        </p:spPr>
      </p:pic>
    </p:spTree>
    <p:extLst>
      <p:ext uri="{BB962C8B-B14F-4D97-AF65-F5344CB8AC3E}">
        <p14:creationId xmlns:p14="http://schemas.microsoft.com/office/powerpoint/2010/main" val="2527457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Flex</a:t>
            </a:r>
            <a:r>
              <a:rPr lang="nl-BE" dirty="0" smtClean="0"/>
              <a:t> container.</a:t>
            </a:r>
            <a:endParaRPr lang="nl-BE" dirty="0"/>
          </a:p>
        </p:txBody>
      </p:sp>
      <p:sp>
        <p:nvSpPr>
          <p:cNvPr id="3" name="Tijdelijke aanduiding voor inhoud 2"/>
          <p:cNvSpPr>
            <a:spLocks noGrp="1"/>
          </p:cNvSpPr>
          <p:nvPr>
            <p:ph idx="1"/>
          </p:nvPr>
        </p:nvSpPr>
        <p:spPr/>
        <p:txBody>
          <a:bodyPr/>
          <a:lstStyle/>
          <a:p>
            <a:r>
              <a:rPr lang="nl-BE" dirty="0" smtClean="0">
                <a:hlinkClick r:id="rId2"/>
              </a:rPr>
              <a:t>Items uitlijnen</a:t>
            </a:r>
            <a:r>
              <a:rPr lang="nl-BE" dirty="0" smtClean="0"/>
              <a:t>:</a:t>
            </a:r>
          </a:p>
          <a:p>
            <a:pPr lvl="1"/>
            <a:r>
              <a:rPr lang="nl-BE" dirty="0" smtClean="0"/>
              <a:t>langs de </a:t>
            </a:r>
            <a:r>
              <a:rPr lang="nl-BE" dirty="0" err="1" smtClean="0"/>
              <a:t>main-axis</a:t>
            </a:r>
            <a:r>
              <a:rPr lang="nl-BE" dirty="0" smtClean="0"/>
              <a:t>: </a:t>
            </a:r>
            <a:r>
              <a:rPr lang="nl-BE" b="1" dirty="0" err="1" smtClean="0"/>
              <a:t>justify</a:t>
            </a:r>
            <a:r>
              <a:rPr lang="nl-BE" b="1" dirty="0" smtClean="0"/>
              <a:t>-content</a:t>
            </a:r>
          </a:p>
          <a:p>
            <a:pPr lvl="1"/>
            <a:r>
              <a:rPr lang="nl-BE" dirty="0" smtClean="0"/>
              <a:t>langs de cross-</a:t>
            </a:r>
            <a:r>
              <a:rPr lang="nl-BE" dirty="0" err="1" smtClean="0"/>
              <a:t>axis</a:t>
            </a:r>
            <a:r>
              <a:rPr lang="nl-BE" dirty="0" smtClean="0"/>
              <a:t>: </a:t>
            </a:r>
            <a:r>
              <a:rPr lang="nl-BE" b="1" dirty="0" err="1" smtClean="0"/>
              <a:t>align</a:t>
            </a:r>
            <a:r>
              <a:rPr lang="nl-BE" b="1" dirty="0" smtClean="0"/>
              <a:t>-items</a:t>
            </a:r>
          </a:p>
          <a:p>
            <a:pPr marL="393192" lvl="1" indent="0">
              <a:buNone/>
            </a:pPr>
            <a:endParaRPr lang="nl-BE" b="1" dirty="0" smtClean="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13</a:t>
            </a:fld>
            <a:endParaRPr lang="nl-BE"/>
          </a:p>
        </p:txBody>
      </p:sp>
      <p:pic>
        <p:nvPicPr>
          <p:cNvPr id="6" name="Afbeelding 5"/>
          <p:cNvPicPr>
            <a:picLocks noChangeAspect="1"/>
          </p:cNvPicPr>
          <p:nvPr/>
        </p:nvPicPr>
        <p:blipFill>
          <a:blip r:embed="rId3"/>
          <a:stretch>
            <a:fillRect/>
          </a:stretch>
        </p:blipFill>
        <p:spPr>
          <a:xfrm>
            <a:off x="1573665" y="2672442"/>
            <a:ext cx="6245388" cy="3589811"/>
          </a:xfrm>
          <a:prstGeom prst="rect">
            <a:avLst/>
          </a:prstGeom>
        </p:spPr>
      </p:pic>
    </p:spTree>
    <p:extLst>
      <p:ext uri="{BB962C8B-B14F-4D97-AF65-F5344CB8AC3E}">
        <p14:creationId xmlns:p14="http://schemas.microsoft.com/office/powerpoint/2010/main" val="4089443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1238932"/>
            <a:ext cx="8507288" cy="5070388"/>
          </a:xfrm>
        </p:spPr>
        <p:txBody>
          <a:bodyPr>
            <a:normAutofit/>
          </a:bodyPr>
          <a:lstStyle/>
          <a:p>
            <a:r>
              <a:rPr lang="nl-BE" dirty="0"/>
              <a:t>Items positioneren langs </a:t>
            </a:r>
            <a:r>
              <a:rPr lang="nl-BE" b="1" dirty="0" err="1"/>
              <a:t>main</a:t>
            </a:r>
            <a:r>
              <a:rPr lang="nl-BE" b="1" dirty="0"/>
              <a:t> </a:t>
            </a:r>
            <a:r>
              <a:rPr lang="nl-BE" b="1" dirty="0" err="1"/>
              <a:t>axis</a:t>
            </a:r>
            <a:r>
              <a:rPr lang="nl-BE" b="1" dirty="0"/>
              <a:t> </a:t>
            </a:r>
            <a:r>
              <a:rPr lang="nl-BE" dirty="0"/>
              <a:t>met </a:t>
            </a:r>
            <a:r>
              <a:rPr lang="nl-BE" b="1" dirty="0" err="1">
                <a:hlinkClick r:id="rId3"/>
              </a:rPr>
              <a:t>justify</a:t>
            </a:r>
            <a:r>
              <a:rPr lang="nl-BE" b="1" dirty="0">
                <a:hlinkClick r:id="rId3"/>
              </a:rPr>
              <a:t>-content</a:t>
            </a:r>
            <a:endParaRPr lang="nl-BE" dirty="0"/>
          </a:p>
          <a:p>
            <a:pPr lvl="1"/>
            <a:r>
              <a:rPr lang="nl-BE" dirty="0" err="1"/>
              <a:t>justify</a:t>
            </a:r>
            <a:r>
              <a:rPr lang="nl-BE" dirty="0"/>
              <a:t>-content: </a:t>
            </a:r>
            <a:r>
              <a:rPr lang="nl-BE" dirty="0" err="1"/>
              <a:t>flex</a:t>
            </a:r>
            <a:r>
              <a:rPr lang="nl-BE" dirty="0"/>
              <a:t>-start; (default)</a:t>
            </a:r>
          </a:p>
          <a:p>
            <a:pPr lvl="1"/>
            <a:endParaRPr lang="nl-BE" dirty="0"/>
          </a:p>
          <a:p>
            <a:pPr lvl="1"/>
            <a:endParaRPr lang="nl-BE" dirty="0"/>
          </a:p>
          <a:p>
            <a:pPr lvl="1"/>
            <a:endParaRPr lang="nl-BE" dirty="0"/>
          </a:p>
          <a:p>
            <a:pPr lvl="1"/>
            <a:r>
              <a:rPr lang="nl-BE" dirty="0" err="1"/>
              <a:t>justify</a:t>
            </a:r>
            <a:r>
              <a:rPr lang="nl-BE" dirty="0"/>
              <a:t>-content: </a:t>
            </a:r>
            <a:r>
              <a:rPr lang="nl-BE" dirty="0" err="1"/>
              <a:t>flex</a:t>
            </a:r>
            <a:r>
              <a:rPr lang="nl-BE" dirty="0"/>
              <a:t>-end;</a:t>
            </a:r>
          </a:p>
          <a:p>
            <a:pPr lvl="1"/>
            <a:endParaRPr lang="nl-BE" b="1" dirty="0"/>
          </a:p>
          <a:p>
            <a:pPr lvl="1"/>
            <a:endParaRPr lang="nl-BE" dirty="0"/>
          </a:p>
          <a:p>
            <a:pPr lvl="1"/>
            <a:endParaRPr lang="nl-BE" dirty="0"/>
          </a:p>
          <a:p>
            <a:pPr lvl="1"/>
            <a:r>
              <a:rPr lang="nl-BE" dirty="0" err="1"/>
              <a:t>justify</a:t>
            </a:r>
            <a:r>
              <a:rPr lang="nl-BE" dirty="0"/>
              <a:t>-content: center;</a:t>
            </a:r>
          </a:p>
          <a:p>
            <a:pPr lvl="1"/>
            <a:endParaRPr lang="nl-BE" b="1" dirty="0"/>
          </a:p>
          <a:p>
            <a:pPr lvl="1"/>
            <a:endParaRPr lang="nl-BE" dirty="0"/>
          </a:p>
          <a:p>
            <a:pPr lvl="1"/>
            <a:endParaRPr lang="nl-BE" dirty="0"/>
          </a:p>
        </p:txBody>
      </p:sp>
      <p:sp>
        <p:nvSpPr>
          <p:cNvPr id="2" name="Titel 1"/>
          <p:cNvSpPr>
            <a:spLocks noGrp="1"/>
          </p:cNvSpPr>
          <p:nvPr>
            <p:ph type="title"/>
          </p:nvPr>
        </p:nvSpPr>
        <p:spPr/>
        <p:txBody>
          <a:bodyPr/>
          <a:lstStyle/>
          <a:p>
            <a:r>
              <a:rPr lang="nl-BE"/>
              <a:t>Flex containers: justify-content</a:t>
            </a:r>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14</a:t>
            </a:fld>
            <a:endParaRPr lang="nl-BE">
              <a:latin typeface="Calibri"/>
            </a:endParaRPr>
          </a:p>
        </p:txBody>
      </p:sp>
      <p:pic>
        <p:nvPicPr>
          <p:cNvPr id="5" name="Afbeelding 4"/>
          <p:cNvPicPr>
            <a:picLocks noChangeAspect="1"/>
          </p:cNvPicPr>
          <p:nvPr/>
        </p:nvPicPr>
        <p:blipFill>
          <a:blip r:embed="rId4"/>
          <a:stretch>
            <a:fillRect/>
          </a:stretch>
        </p:blipFill>
        <p:spPr>
          <a:xfrm>
            <a:off x="1588613" y="2203338"/>
            <a:ext cx="6260776" cy="1091047"/>
          </a:xfrm>
          <a:prstGeom prst="rect">
            <a:avLst/>
          </a:prstGeom>
        </p:spPr>
      </p:pic>
      <p:pic>
        <p:nvPicPr>
          <p:cNvPr id="6" name="Afbeelding 5"/>
          <p:cNvPicPr>
            <a:picLocks noChangeAspect="1"/>
          </p:cNvPicPr>
          <p:nvPr/>
        </p:nvPicPr>
        <p:blipFill>
          <a:blip r:embed="rId5"/>
          <a:stretch>
            <a:fillRect/>
          </a:stretch>
        </p:blipFill>
        <p:spPr>
          <a:xfrm>
            <a:off x="1588613" y="3698954"/>
            <a:ext cx="6314332" cy="1124973"/>
          </a:xfrm>
          <a:prstGeom prst="rect">
            <a:avLst/>
          </a:prstGeom>
        </p:spPr>
      </p:pic>
      <p:pic>
        <p:nvPicPr>
          <p:cNvPr id="7" name="Afbeelding 6"/>
          <p:cNvPicPr>
            <a:picLocks noChangeAspect="1"/>
          </p:cNvPicPr>
          <p:nvPr/>
        </p:nvPicPr>
        <p:blipFill>
          <a:blip r:embed="rId6"/>
          <a:stretch>
            <a:fillRect/>
          </a:stretch>
        </p:blipFill>
        <p:spPr>
          <a:xfrm>
            <a:off x="1600138" y="5309118"/>
            <a:ext cx="6302807" cy="1220385"/>
          </a:xfrm>
          <a:prstGeom prst="rect">
            <a:avLst/>
          </a:prstGeom>
        </p:spPr>
      </p:pic>
    </p:spTree>
    <p:extLst>
      <p:ext uri="{BB962C8B-B14F-4D97-AF65-F5344CB8AC3E}">
        <p14:creationId xmlns:p14="http://schemas.microsoft.com/office/powerpoint/2010/main" val="31206819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justify-content</a:t>
            </a:r>
          </a:p>
        </p:txBody>
      </p:sp>
      <p:sp>
        <p:nvSpPr>
          <p:cNvPr id="3" name="Tijdelijke aanduiding voor inhoud 2"/>
          <p:cNvSpPr>
            <a:spLocks noGrp="1"/>
          </p:cNvSpPr>
          <p:nvPr>
            <p:ph idx="1"/>
          </p:nvPr>
        </p:nvSpPr>
        <p:spPr>
          <a:xfrm>
            <a:off x="22286" y="1124744"/>
            <a:ext cx="9014209" cy="5256584"/>
          </a:xfrm>
        </p:spPr>
        <p:txBody>
          <a:bodyPr>
            <a:normAutofit/>
          </a:bodyPr>
          <a:lstStyle/>
          <a:p>
            <a:pPr lvl="1"/>
            <a:r>
              <a:rPr lang="nl-BE" dirty="0" err="1"/>
              <a:t>justify</a:t>
            </a:r>
            <a:r>
              <a:rPr lang="nl-BE" dirty="0"/>
              <a:t>-content: </a:t>
            </a:r>
            <a:r>
              <a:rPr lang="nl-BE" dirty="0" err="1" smtClean="0"/>
              <a:t>space-around</a:t>
            </a:r>
            <a:r>
              <a:rPr lang="nl-BE" dirty="0" smtClean="0"/>
              <a:t>;  </a:t>
            </a:r>
            <a:r>
              <a:rPr lang="nl-BE" b="1" dirty="0" smtClean="0"/>
              <a:t>Rond</a:t>
            </a:r>
            <a:r>
              <a:rPr lang="nl-BE" dirty="0" smtClean="0"/>
              <a:t> </a:t>
            </a:r>
            <a:r>
              <a:rPr lang="nl-BE" dirty="0"/>
              <a:t>elk item evenveel witruimte</a:t>
            </a:r>
          </a:p>
          <a:p>
            <a:pPr lvl="1"/>
            <a:endParaRPr lang="nl-BE" dirty="0"/>
          </a:p>
          <a:p>
            <a:pPr lvl="1"/>
            <a:endParaRPr lang="nl-BE" dirty="0"/>
          </a:p>
          <a:p>
            <a:pPr lvl="1"/>
            <a:endParaRPr lang="nl-BE" dirty="0"/>
          </a:p>
          <a:p>
            <a:pPr lvl="1"/>
            <a:r>
              <a:rPr lang="nl-BE" dirty="0" err="1" smtClean="0"/>
              <a:t>justify</a:t>
            </a:r>
            <a:r>
              <a:rPr lang="nl-BE" dirty="0" smtClean="0"/>
              <a:t>-content</a:t>
            </a:r>
            <a:r>
              <a:rPr lang="nl-BE" dirty="0"/>
              <a:t>: </a:t>
            </a:r>
            <a:r>
              <a:rPr lang="nl-BE" dirty="0" err="1" smtClean="0"/>
              <a:t>space-between</a:t>
            </a:r>
            <a:r>
              <a:rPr lang="nl-BE" dirty="0" smtClean="0"/>
              <a:t>; </a:t>
            </a:r>
            <a:r>
              <a:rPr lang="nl-BE" b="1" dirty="0" smtClean="0"/>
              <a:t>Tussen</a:t>
            </a:r>
            <a:r>
              <a:rPr lang="nl-BE" dirty="0" smtClean="0"/>
              <a:t> </a:t>
            </a:r>
            <a:r>
              <a:rPr lang="nl-BE" dirty="0"/>
              <a:t>elk item evenveel </a:t>
            </a:r>
            <a:r>
              <a:rPr lang="nl-BE" dirty="0" smtClean="0"/>
              <a:t>witruimte</a:t>
            </a:r>
          </a:p>
          <a:p>
            <a:pPr lvl="2"/>
            <a:endParaRPr lang="nl-BE" b="1" dirty="0"/>
          </a:p>
          <a:p>
            <a:pPr lvl="2"/>
            <a:endParaRPr lang="nl-BE" b="1" dirty="0" smtClean="0"/>
          </a:p>
          <a:p>
            <a:pPr lvl="2"/>
            <a:endParaRPr lang="nl-BE" b="1" dirty="0"/>
          </a:p>
          <a:p>
            <a:pPr lvl="2"/>
            <a:endParaRPr lang="nl-BE" b="1" dirty="0" smtClean="0"/>
          </a:p>
          <a:p>
            <a:pPr lvl="1"/>
            <a:r>
              <a:rPr lang="nl-BE" dirty="0" err="1"/>
              <a:t>justify</a:t>
            </a:r>
            <a:r>
              <a:rPr lang="nl-BE" dirty="0"/>
              <a:t>-content: </a:t>
            </a:r>
            <a:r>
              <a:rPr lang="nl-BE" dirty="0" err="1" smtClean="0"/>
              <a:t>space-evenly</a:t>
            </a:r>
            <a:r>
              <a:rPr lang="nl-BE" dirty="0" smtClean="0"/>
              <a:t>; </a:t>
            </a:r>
            <a:r>
              <a:rPr lang="nl-BE" b="1" dirty="0" smtClean="0"/>
              <a:t>Voor</a:t>
            </a:r>
            <a:r>
              <a:rPr lang="nl-BE" b="1" dirty="0"/>
              <a:t>, na en tussen</a:t>
            </a:r>
            <a:r>
              <a:rPr lang="nl-BE" dirty="0"/>
              <a:t> elk item evenveel witruimte</a:t>
            </a:r>
            <a:endParaRPr lang="nl-BE" b="1" dirty="0"/>
          </a:p>
          <a:p>
            <a:pPr lvl="1"/>
            <a:endParaRPr lang="nl-BE" b="1" dirty="0" smtClean="0"/>
          </a:p>
          <a:p>
            <a:pPr lvl="1"/>
            <a:endParaRPr lang="nl-BE" b="1" dirty="0"/>
          </a:p>
          <a:p>
            <a:pPr lvl="1"/>
            <a:endParaRPr lang="nl-BE" b="1" dirty="0" smtClean="0"/>
          </a:p>
          <a:p>
            <a:pPr lvl="1"/>
            <a:endParaRPr lang="nl-BE" b="1" dirty="0"/>
          </a:p>
          <a:p>
            <a:pPr lvl="1"/>
            <a:endParaRPr lang="nl-BE" dirty="0"/>
          </a:p>
          <a:p>
            <a:pPr lvl="1"/>
            <a:endParaRPr lang="nl-BE" dirty="0" smtClean="0"/>
          </a:p>
          <a:p>
            <a:pPr lvl="1"/>
            <a:endParaRPr lang="nl-BE" dirty="0"/>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15</a:t>
            </a:fld>
            <a:endParaRPr lang="nl-BE">
              <a:latin typeface="Calibri"/>
            </a:endParaRPr>
          </a:p>
        </p:txBody>
      </p:sp>
      <p:pic>
        <p:nvPicPr>
          <p:cNvPr id="5" name="Afbeelding 4"/>
          <p:cNvPicPr>
            <a:picLocks noChangeAspect="1"/>
          </p:cNvPicPr>
          <p:nvPr/>
        </p:nvPicPr>
        <p:blipFill>
          <a:blip r:embed="rId3"/>
          <a:stretch>
            <a:fillRect/>
          </a:stretch>
        </p:blipFill>
        <p:spPr>
          <a:xfrm>
            <a:off x="1469773" y="1628944"/>
            <a:ext cx="6911905" cy="1148788"/>
          </a:xfrm>
          <a:prstGeom prst="rect">
            <a:avLst/>
          </a:prstGeom>
        </p:spPr>
      </p:pic>
      <p:pic>
        <p:nvPicPr>
          <p:cNvPr id="7" name="Afbeelding 6"/>
          <p:cNvPicPr>
            <a:picLocks noChangeAspect="1"/>
          </p:cNvPicPr>
          <p:nvPr/>
        </p:nvPicPr>
        <p:blipFill>
          <a:blip r:embed="rId4"/>
          <a:stretch>
            <a:fillRect/>
          </a:stretch>
        </p:blipFill>
        <p:spPr>
          <a:xfrm>
            <a:off x="1595923" y="3193552"/>
            <a:ext cx="6869731" cy="1166327"/>
          </a:xfrm>
          <a:prstGeom prst="rect">
            <a:avLst/>
          </a:prstGeom>
        </p:spPr>
      </p:pic>
      <p:pic>
        <p:nvPicPr>
          <p:cNvPr id="11" name="Afbeelding 10"/>
          <p:cNvPicPr>
            <a:picLocks noChangeAspect="1"/>
          </p:cNvPicPr>
          <p:nvPr/>
        </p:nvPicPr>
        <p:blipFill>
          <a:blip r:embed="rId5"/>
          <a:stretch>
            <a:fillRect/>
          </a:stretch>
        </p:blipFill>
        <p:spPr>
          <a:xfrm>
            <a:off x="1595923" y="5377707"/>
            <a:ext cx="6994638" cy="1186183"/>
          </a:xfrm>
          <a:prstGeom prst="rect">
            <a:avLst/>
          </a:prstGeom>
        </p:spPr>
      </p:pic>
    </p:spTree>
    <p:extLst>
      <p:ext uri="{BB962C8B-B14F-4D97-AF65-F5344CB8AC3E}">
        <p14:creationId xmlns:p14="http://schemas.microsoft.com/office/powerpoint/2010/main" val="1817402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align-items</a:t>
            </a:r>
          </a:p>
        </p:txBody>
      </p:sp>
      <p:sp>
        <p:nvSpPr>
          <p:cNvPr id="3" name="Tijdelijke aanduiding voor inhoud 2"/>
          <p:cNvSpPr>
            <a:spLocks noGrp="1"/>
          </p:cNvSpPr>
          <p:nvPr>
            <p:ph idx="1"/>
          </p:nvPr>
        </p:nvSpPr>
        <p:spPr>
          <a:xfrm>
            <a:off x="457200" y="1124744"/>
            <a:ext cx="8507288" cy="5430428"/>
          </a:xfrm>
        </p:spPr>
        <p:txBody>
          <a:bodyPr>
            <a:normAutofit/>
          </a:bodyPr>
          <a:lstStyle/>
          <a:p>
            <a:r>
              <a:rPr lang="nl-BE" b="1" dirty="0"/>
              <a:t>Items </a:t>
            </a:r>
            <a:r>
              <a:rPr lang="nl-BE" dirty="0"/>
              <a:t>positioneren langs </a:t>
            </a:r>
            <a:r>
              <a:rPr lang="nl-BE" b="1" dirty="0"/>
              <a:t>cross </a:t>
            </a:r>
            <a:r>
              <a:rPr lang="nl-BE" b="1" dirty="0" err="1"/>
              <a:t>axis</a:t>
            </a:r>
            <a:r>
              <a:rPr lang="nl-BE" b="1" dirty="0"/>
              <a:t> </a:t>
            </a:r>
            <a:r>
              <a:rPr lang="nl-BE" dirty="0"/>
              <a:t>met </a:t>
            </a:r>
            <a:r>
              <a:rPr lang="nl-BE" b="1" dirty="0" err="1"/>
              <a:t>align</a:t>
            </a:r>
            <a:r>
              <a:rPr lang="nl-BE" b="1" dirty="0"/>
              <a:t>-items</a:t>
            </a:r>
          </a:p>
          <a:p>
            <a:pPr lvl="1"/>
            <a:r>
              <a:rPr lang="nl-BE" dirty="0" err="1"/>
              <a:t>align</a:t>
            </a:r>
            <a:r>
              <a:rPr lang="nl-BE" dirty="0"/>
              <a:t>-items: </a:t>
            </a:r>
            <a:r>
              <a:rPr lang="nl-BE" dirty="0" smtClean="0"/>
              <a:t>stretch; (default) </a:t>
            </a:r>
            <a:endParaRPr lang="nl-BE" dirty="0"/>
          </a:p>
          <a:p>
            <a:pPr lvl="1"/>
            <a:endParaRPr lang="nl-BE" dirty="0"/>
          </a:p>
          <a:p>
            <a:pPr lvl="1"/>
            <a:endParaRPr lang="nl-BE" dirty="0"/>
          </a:p>
          <a:p>
            <a:pPr lvl="1"/>
            <a:endParaRPr lang="nl-BE" dirty="0"/>
          </a:p>
          <a:p>
            <a:pPr lvl="1"/>
            <a:endParaRPr lang="nl-BE" dirty="0"/>
          </a:p>
          <a:p>
            <a:pPr lvl="1"/>
            <a:endParaRPr lang="nl-BE" dirty="0"/>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16</a:t>
            </a:fld>
            <a:endParaRPr lang="nl-BE">
              <a:latin typeface="Calibri"/>
            </a:endParaRPr>
          </a:p>
        </p:txBody>
      </p:sp>
      <p:pic>
        <p:nvPicPr>
          <p:cNvPr id="6" name="Afbeelding 5"/>
          <p:cNvPicPr>
            <a:picLocks noChangeAspect="1"/>
          </p:cNvPicPr>
          <p:nvPr/>
        </p:nvPicPr>
        <p:blipFill>
          <a:blip r:embed="rId2"/>
          <a:stretch>
            <a:fillRect/>
          </a:stretch>
        </p:blipFill>
        <p:spPr>
          <a:xfrm>
            <a:off x="1717628" y="4131308"/>
            <a:ext cx="5126774" cy="2615145"/>
          </a:xfrm>
          <a:prstGeom prst="rect">
            <a:avLst/>
          </a:prstGeom>
        </p:spPr>
      </p:pic>
      <p:pic>
        <p:nvPicPr>
          <p:cNvPr id="7" name="Afbeelding 6"/>
          <p:cNvPicPr>
            <a:picLocks noChangeAspect="1"/>
          </p:cNvPicPr>
          <p:nvPr/>
        </p:nvPicPr>
        <p:blipFill>
          <a:blip r:embed="rId3"/>
          <a:stretch>
            <a:fillRect/>
          </a:stretch>
        </p:blipFill>
        <p:spPr>
          <a:xfrm>
            <a:off x="4775436" y="1588536"/>
            <a:ext cx="4137932" cy="2454439"/>
          </a:xfrm>
          <a:prstGeom prst="rect">
            <a:avLst/>
          </a:prstGeom>
        </p:spPr>
      </p:pic>
    </p:spTree>
    <p:extLst>
      <p:ext uri="{BB962C8B-B14F-4D97-AF65-F5344CB8AC3E}">
        <p14:creationId xmlns:p14="http://schemas.microsoft.com/office/powerpoint/2010/main" val="3202849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align-items</a:t>
            </a:r>
          </a:p>
        </p:txBody>
      </p:sp>
      <p:sp>
        <p:nvSpPr>
          <p:cNvPr id="3" name="Tijdelijke aanduiding voor inhoud 2"/>
          <p:cNvSpPr>
            <a:spLocks noGrp="1"/>
          </p:cNvSpPr>
          <p:nvPr>
            <p:ph idx="1"/>
          </p:nvPr>
        </p:nvSpPr>
        <p:spPr>
          <a:xfrm>
            <a:off x="457200" y="1124744"/>
            <a:ext cx="8507288" cy="5430428"/>
          </a:xfrm>
        </p:spPr>
        <p:txBody>
          <a:bodyPr>
            <a:normAutofit/>
          </a:bodyPr>
          <a:lstStyle/>
          <a:p>
            <a:r>
              <a:rPr lang="nl-BE" b="1" dirty="0"/>
              <a:t>Items </a:t>
            </a:r>
            <a:r>
              <a:rPr lang="nl-BE" dirty="0"/>
              <a:t>positioneren langs </a:t>
            </a:r>
            <a:r>
              <a:rPr lang="nl-BE" b="1" dirty="0"/>
              <a:t>cross </a:t>
            </a:r>
            <a:r>
              <a:rPr lang="nl-BE" b="1" dirty="0" err="1"/>
              <a:t>axis</a:t>
            </a:r>
            <a:r>
              <a:rPr lang="nl-BE" b="1" dirty="0"/>
              <a:t> </a:t>
            </a:r>
            <a:r>
              <a:rPr lang="nl-BE" dirty="0"/>
              <a:t>met </a:t>
            </a:r>
            <a:r>
              <a:rPr lang="nl-BE" b="1" dirty="0" err="1"/>
              <a:t>align</a:t>
            </a:r>
            <a:r>
              <a:rPr lang="nl-BE" b="1" dirty="0"/>
              <a:t>-items</a:t>
            </a:r>
          </a:p>
          <a:p>
            <a:pPr lvl="1"/>
            <a:r>
              <a:rPr lang="nl-BE" dirty="0" err="1"/>
              <a:t>align</a:t>
            </a:r>
            <a:r>
              <a:rPr lang="nl-BE" dirty="0"/>
              <a:t>-items: </a:t>
            </a:r>
            <a:r>
              <a:rPr lang="nl-BE" dirty="0" err="1" smtClean="0"/>
              <a:t>flex</a:t>
            </a:r>
            <a:r>
              <a:rPr lang="nl-BE" dirty="0" smtClean="0"/>
              <a:t>-start;</a:t>
            </a:r>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smtClean="0"/>
          </a:p>
          <a:p>
            <a:pPr lvl="1"/>
            <a:r>
              <a:rPr lang="nl-BE" dirty="0" err="1" smtClean="0"/>
              <a:t>align</a:t>
            </a:r>
            <a:r>
              <a:rPr lang="nl-BE" dirty="0" smtClean="0"/>
              <a:t>-items</a:t>
            </a:r>
            <a:r>
              <a:rPr lang="nl-BE" dirty="0"/>
              <a:t>: </a:t>
            </a:r>
            <a:r>
              <a:rPr lang="nl-BE" dirty="0" err="1"/>
              <a:t>flex</a:t>
            </a:r>
            <a:r>
              <a:rPr lang="nl-BE" dirty="0"/>
              <a:t>-end;</a:t>
            </a:r>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17</a:t>
            </a:fld>
            <a:endParaRPr lang="nl-BE">
              <a:latin typeface="Calibri"/>
            </a:endParaRPr>
          </a:p>
        </p:txBody>
      </p:sp>
      <p:pic>
        <p:nvPicPr>
          <p:cNvPr id="6" name="Afbeelding 5"/>
          <p:cNvPicPr>
            <a:picLocks noChangeAspect="1"/>
          </p:cNvPicPr>
          <p:nvPr/>
        </p:nvPicPr>
        <p:blipFill>
          <a:blip r:embed="rId2"/>
          <a:stretch>
            <a:fillRect/>
          </a:stretch>
        </p:blipFill>
        <p:spPr>
          <a:xfrm>
            <a:off x="2585239" y="2069656"/>
            <a:ext cx="4251210" cy="2082687"/>
          </a:xfrm>
          <a:prstGeom prst="rect">
            <a:avLst/>
          </a:prstGeom>
        </p:spPr>
      </p:pic>
      <p:pic>
        <p:nvPicPr>
          <p:cNvPr id="7" name="Afbeelding 6"/>
          <p:cNvPicPr>
            <a:picLocks noChangeAspect="1"/>
          </p:cNvPicPr>
          <p:nvPr/>
        </p:nvPicPr>
        <p:blipFill>
          <a:blip r:embed="rId3"/>
          <a:stretch>
            <a:fillRect/>
          </a:stretch>
        </p:blipFill>
        <p:spPr>
          <a:xfrm>
            <a:off x="2649234" y="4806665"/>
            <a:ext cx="4187215" cy="2051335"/>
          </a:xfrm>
          <a:prstGeom prst="rect">
            <a:avLst/>
          </a:prstGeom>
        </p:spPr>
      </p:pic>
    </p:spTree>
    <p:extLst>
      <p:ext uri="{BB962C8B-B14F-4D97-AF65-F5344CB8AC3E}">
        <p14:creationId xmlns:p14="http://schemas.microsoft.com/office/powerpoint/2010/main" val="25221973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align-items</a:t>
            </a:r>
          </a:p>
        </p:txBody>
      </p:sp>
      <p:sp>
        <p:nvSpPr>
          <p:cNvPr id="3" name="Tijdelijke aanduiding voor inhoud 2"/>
          <p:cNvSpPr>
            <a:spLocks noGrp="1"/>
          </p:cNvSpPr>
          <p:nvPr>
            <p:ph idx="1"/>
          </p:nvPr>
        </p:nvSpPr>
        <p:spPr>
          <a:xfrm>
            <a:off x="457200" y="1124744"/>
            <a:ext cx="8507288" cy="5430428"/>
          </a:xfrm>
        </p:spPr>
        <p:txBody>
          <a:bodyPr>
            <a:normAutofit/>
          </a:bodyPr>
          <a:lstStyle/>
          <a:p>
            <a:pPr lvl="1"/>
            <a:r>
              <a:rPr lang="nl-BE" dirty="0" err="1"/>
              <a:t>align</a:t>
            </a:r>
            <a:r>
              <a:rPr lang="nl-BE" dirty="0"/>
              <a:t>-items: center</a:t>
            </a:r>
            <a:r>
              <a:rPr lang="nl-BE" dirty="0" smtClean="0"/>
              <a:t>;</a:t>
            </a:r>
          </a:p>
          <a:p>
            <a:pPr lvl="1"/>
            <a:endParaRPr lang="nl-BE" dirty="0"/>
          </a:p>
          <a:p>
            <a:pPr lvl="1"/>
            <a:endParaRPr lang="nl-BE" dirty="0" smtClean="0"/>
          </a:p>
          <a:p>
            <a:pPr lvl="1"/>
            <a:endParaRPr lang="nl-BE" dirty="0"/>
          </a:p>
          <a:p>
            <a:pPr lvl="1"/>
            <a:endParaRPr lang="nl-BE" dirty="0" smtClean="0"/>
          </a:p>
          <a:p>
            <a:pPr lvl="1"/>
            <a:endParaRPr lang="nl-BE" dirty="0"/>
          </a:p>
          <a:p>
            <a:pPr lvl="1"/>
            <a:endParaRPr lang="nl-BE" dirty="0" smtClean="0"/>
          </a:p>
          <a:p>
            <a:pPr lvl="1"/>
            <a:r>
              <a:rPr lang="nl-BE" dirty="0" err="1" smtClean="0"/>
              <a:t>align</a:t>
            </a:r>
            <a:r>
              <a:rPr lang="nl-BE" dirty="0" smtClean="0"/>
              <a:t>-items</a:t>
            </a:r>
            <a:r>
              <a:rPr lang="nl-BE" dirty="0"/>
              <a:t>: baseline;</a:t>
            </a:r>
          </a:p>
          <a:p>
            <a:pPr lvl="2"/>
            <a:r>
              <a:rPr lang="nl-BE" dirty="0"/>
              <a:t>aligneert items volgens “onderkant” tekst.</a:t>
            </a:r>
          </a:p>
          <a:p>
            <a:pPr lvl="1"/>
            <a:endParaRPr lang="nl-BE" dirty="0"/>
          </a:p>
          <a:p>
            <a:pPr lvl="1"/>
            <a:endParaRPr lang="nl-BE" dirty="0"/>
          </a:p>
          <a:p>
            <a:pPr lvl="1"/>
            <a:endParaRPr lang="nl-BE" dirty="0"/>
          </a:p>
          <a:p>
            <a:pPr lvl="1"/>
            <a:endParaRPr lang="nl-BE" dirty="0"/>
          </a:p>
          <a:p>
            <a:pPr lvl="1"/>
            <a:endParaRPr lang="nl-BE" dirty="0"/>
          </a:p>
          <a:p>
            <a:pPr lvl="1"/>
            <a:endParaRPr lang="nl-BE" dirty="0"/>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18</a:t>
            </a:fld>
            <a:endParaRPr lang="nl-BE">
              <a:latin typeface="Calibri"/>
            </a:endParaRPr>
          </a:p>
        </p:txBody>
      </p:sp>
      <p:pic>
        <p:nvPicPr>
          <p:cNvPr id="5" name="Afbeelding 4"/>
          <p:cNvPicPr>
            <a:picLocks noChangeAspect="1"/>
          </p:cNvPicPr>
          <p:nvPr/>
        </p:nvPicPr>
        <p:blipFill>
          <a:blip r:embed="rId2"/>
          <a:stretch>
            <a:fillRect/>
          </a:stretch>
        </p:blipFill>
        <p:spPr>
          <a:xfrm>
            <a:off x="1632857" y="1616928"/>
            <a:ext cx="4752100" cy="2328074"/>
          </a:xfrm>
          <a:prstGeom prst="rect">
            <a:avLst/>
          </a:prstGeom>
        </p:spPr>
      </p:pic>
      <p:pic>
        <p:nvPicPr>
          <p:cNvPr id="10" name="Picture 5">
            <a:extLst>
              <a:ext uri="{FF2B5EF4-FFF2-40B4-BE49-F238E27FC236}">
                <a16:creationId xmlns:a16="http://schemas.microsoft.com/office/drawing/2014/main" id="{540D88BB-DE12-42BE-A7E5-5E9F47153D37}"/>
              </a:ext>
            </a:extLst>
          </p:cNvPr>
          <p:cNvPicPr>
            <a:picLocks noChangeAspect="1"/>
          </p:cNvPicPr>
          <p:nvPr/>
        </p:nvPicPr>
        <p:blipFill>
          <a:blip r:embed="rId3"/>
          <a:stretch>
            <a:fillRect/>
          </a:stretch>
        </p:blipFill>
        <p:spPr>
          <a:xfrm>
            <a:off x="1876378" y="4680693"/>
            <a:ext cx="5086123" cy="1970119"/>
          </a:xfrm>
          <a:prstGeom prst="rect">
            <a:avLst/>
          </a:prstGeom>
        </p:spPr>
      </p:pic>
      <p:cxnSp>
        <p:nvCxnSpPr>
          <p:cNvPr id="11" name="Straight Connector 10">
            <a:extLst>
              <a:ext uri="{FF2B5EF4-FFF2-40B4-BE49-F238E27FC236}">
                <a16:creationId xmlns:a16="http://schemas.microsoft.com/office/drawing/2014/main" id="{0C26BCEB-DCD2-4831-8710-76FA5D41A86D}"/>
              </a:ext>
            </a:extLst>
          </p:cNvPr>
          <p:cNvCxnSpPr>
            <a:cxnSpLocks/>
          </p:cNvCxnSpPr>
          <p:nvPr/>
        </p:nvCxnSpPr>
        <p:spPr>
          <a:xfrm>
            <a:off x="1974883" y="5037412"/>
            <a:ext cx="5434012" cy="0"/>
          </a:xfrm>
          <a:prstGeom prst="line">
            <a:avLst/>
          </a:prstGeom>
          <a:ln>
            <a:solidFill>
              <a:srgbClr val="006FB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9382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align-content</a:t>
            </a:r>
          </a:p>
        </p:txBody>
      </p:sp>
      <p:sp>
        <p:nvSpPr>
          <p:cNvPr id="3" name="Tijdelijke aanduiding voor inhoud 2"/>
          <p:cNvSpPr>
            <a:spLocks noGrp="1"/>
          </p:cNvSpPr>
          <p:nvPr>
            <p:ph idx="1"/>
          </p:nvPr>
        </p:nvSpPr>
        <p:spPr>
          <a:xfrm>
            <a:off x="457200" y="1124744"/>
            <a:ext cx="8507288" cy="5430428"/>
          </a:xfrm>
        </p:spPr>
        <p:txBody>
          <a:bodyPr vert="horz" anchor="t">
            <a:normAutofit/>
          </a:bodyPr>
          <a:lstStyle/>
          <a:p>
            <a:pPr indent="-255905"/>
            <a:r>
              <a:rPr lang="nl-BE" sz="2400" dirty="0"/>
              <a:t>Distributie van de ruimte langs de </a:t>
            </a:r>
            <a:r>
              <a:rPr lang="nl-BE" sz="2400" dirty="0" smtClean="0"/>
              <a:t>cross-</a:t>
            </a:r>
            <a:r>
              <a:rPr lang="nl-BE" sz="2400" dirty="0" err="1" smtClean="0"/>
              <a:t>axis</a:t>
            </a:r>
            <a:r>
              <a:rPr lang="nl-BE" sz="2400" dirty="0" smtClean="0"/>
              <a:t> </a:t>
            </a:r>
            <a:r>
              <a:rPr lang="nl-BE" sz="2400" dirty="0"/>
              <a:t>met </a:t>
            </a:r>
            <a:r>
              <a:rPr lang="nl-BE" sz="2400" b="1" dirty="0" err="1" smtClean="0"/>
              <a:t>align</a:t>
            </a:r>
            <a:r>
              <a:rPr lang="nl-BE" sz="2400" b="1" dirty="0" smtClean="0"/>
              <a:t>-content. </a:t>
            </a:r>
            <a:r>
              <a:rPr lang="nl-BE" sz="2400" dirty="0" smtClean="0"/>
              <a:t>Deze eigenschap heeft geen effect op single-line containers.</a:t>
            </a:r>
            <a:endParaRPr lang="nl-NL" sz="2400" dirty="0"/>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19</a:t>
            </a:fld>
            <a:endParaRPr lang="nl-BE">
              <a:latin typeface="Calibri"/>
            </a:endParaRPr>
          </a:p>
        </p:txBody>
      </p:sp>
      <p:pic>
        <p:nvPicPr>
          <p:cNvPr id="5" name="Afbeelding 4"/>
          <p:cNvPicPr>
            <a:picLocks noChangeAspect="1"/>
          </p:cNvPicPr>
          <p:nvPr/>
        </p:nvPicPr>
        <p:blipFill>
          <a:blip r:embed="rId2"/>
          <a:stretch>
            <a:fillRect/>
          </a:stretch>
        </p:blipFill>
        <p:spPr>
          <a:xfrm>
            <a:off x="2239347" y="1936277"/>
            <a:ext cx="4905717" cy="4921723"/>
          </a:xfrm>
          <a:prstGeom prst="rect">
            <a:avLst/>
          </a:prstGeom>
        </p:spPr>
      </p:pic>
    </p:spTree>
    <p:extLst>
      <p:ext uri="{BB962C8B-B14F-4D97-AF65-F5344CB8AC3E}">
        <p14:creationId xmlns:p14="http://schemas.microsoft.com/office/powerpoint/2010/main" val="2077834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Inhoud</a:t>
            </a:r>
          </a:p>
        </p:txBody>
      </p:sp>
      <p:sp>
        <p:nvSpPr>
          <p:cNvPr id="3" name="Content Placeholder 2"/>
          <p:cNvSpPr>
            <a:spLocks noGrp="1"/>
          </p:cNvSpPr>
          <p:nvPr>
            <p:ph idx="1"/>
          </p:nvPr>
        </p:nvSpPr>
        <p:spPr/>
        <p:txBody>
          <a:bodyPr>
            <a:normAutofit/>
          </a:bodyPr>
          <a:lstStyle/>
          <a:p>
            <a:r>
              <a:rPr lang="nl-BE" dirty="0" err="1" smtClean="0"/>
              <a:t>Flexbox</a:t>
            </a:r>
            <a:endParaRPr lang="nl-BE" dirty="0" smtClean="0"/>
          </a:p>
          <a:p>
            <a:pPr lvl="1"/>
            <a:r>
              <a:rPr lang="nl-BE" dirty="0" err="1" smtClean="0"/>
              <a:t>Flex</a:t>
            </a:r>
            <a:r>
              <a:rPr lang="nl-BE" dirty="0" smtClean="0"/>
              <a:t> </a:t>
            </a:r>
            <a:r>
              <a:rPr lang="nl-BE" dirty="0"/>
              <a:t>container</a:t>
            </a:r>
          </a:p>
          <a:p>
            <a:pPr lvl="1"/>
            <a:r>
              <a:rPr lang="nl-BE" dirty="0" err="1" smtClean="0"/>
              <a:t>Flex</a:t>
            </a:r>
            <a:r>
              <a:rPr lang="nl-BE" dirty="0" smtClean="0"/>
              <a:t> </a:t>
            </a:r>
            <a:r>
              <a:rPr lang="nl-BE" dirty="0"/>
              <a:t>items</a:t>
            </a:r>
          </a:p>
          <a:p>
            <a:pPr lvl="1"/>
            <a:r>
              <a:rPr lang="nl-BE" dirty="0" smtClean="0"/>
              <a:t>Absolute </a:t>
            </a:r>
            <a:r>
              <a:rPr lang="nl-BE" dirty="0"/>
              <a:t>&amp; </a:t>
            </a:r>
            <a:r>
              <a:rPr lang="nl-BE" dirty="0" err="1"/>
              <a:t>relative</a:t>
            </a:r>
            <a:r>
              <a:rPr lang="nl-BE" dirty="0"/>
              <a:t> </a:t>
            </a:r>
            <a:r>
              <a:rPr lang="nl-BE" dirty="0" err="1"/>
              <a:t>flex</a:t>
            </a:r>
            <a:endParaRPr lang="nl-BE" dirty="0"/>
          </a:p>
          <a:p>
            <a:pPr lvl="1"/>
            <a:r>
              <a:rPr lang="nl-BE" dirty="0" err="1"/>
              <a:t>Flexbox</a:t>
            </a:r>
            <a:r>
              <a:rPr lang="nl-BE" dirty="0"/>
              <a:t> en </a:t>
            </a:r>
            <a:r>
              <a:rPr lang="nl-BE" dirty="0" err="1"/>
              <a:t>margin</a:t>
            </a:r>
            <a:r>
              <a:rPr lang="nl-BE" dirty="0"/>
              <a:t>: auto</a:t>
            </a:r>
            <a:r>
              <a:rPr lang="nl-BE" dirty="0" smtClean="0"/>
              <a:t>;</a:t>
            </a:r>
          </a:p>
          <a:p>
            <a:r>
              <a:rPr lang="nl-BE" dirty="0" err="1" smtClean="0"/>
              <a:t>Float</a:t>
            </a:r>
            <a:r>
              <a:rPr lang="nl-BE" dirty="0" smtClean="0"/>
              <a:t> </a:t>
            </a:r>
          </a:p>
          <a:p>
            <a:r>
              <a:rPr lang="nl-BE" dirty="0" err="1" smtClean="0"/>
              <a:t>Position</a:t>
            </a:r>
            <a:endParaRPr lang="nl-BE" dirty="0" smtClean="0"/>
          </a:p>
          <a:p>
            <a:endParaRPr lang="nl-BE" dirty="0"/>
          </a:p>
          <a:p>
            <a:pPr lvl="1"/>
            <a:endParaRPr lang="nl-BE" dirty="0"/>
          </a:p>
        </p:txBody>
      </p:sp>
      <p:sp>
        <p:nvSpPr>
          <p:cNvPr id="4" name="Slide Number Placeholder 3"/>
          <p:cNvSpPr>
            <a:spLocks noGrp="1"/>
          </p:cNvSpPr>
          <p:nvPr>
            <p:ph type="sldNum" sz="quarter" idx="12"/>
          </p:nvPr>
        </p:nvSpPr>
        <p:spPr/>
        <p:txBody>
          <a:bodyPr/>
          <a:lstStyle/>
          <a:p>
            <a:fld id="{B4324A81-F0B5-564A-BF05-9D85C0BEE4FB}" type="slidenum">
              <a:rPr lang="nl-BE" smtClean="0"/>
              <a:t>2</a:t>
            </a:fld>
            <a:endParaRPr lang="nl-BE"/>
          </a:p>
        </p:txBody>
      </p:sp>
    </p:spTree>
    <p:extLst>
      <p:ext uri="{BB962C8B-B14F-4D97-AF65-F5344CB8AC3E}">
        <p14:creationId xmlns:p14="http://schemas.microsoft.com/office/powerpoint/2010/main" val="326159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align-content</a:t>
            </a:r>
          </a:p>
        </p:txBody>
      </p:sp>
      <p:sp>
        <p:nvSpPr>
          <p:cNvPr id="3" name="Tijdelijke aanduiding voor inhoud 2"/>
          <p:cNvSpPr>
            <a:spLocks noGrp="1"/>
          </p:cNvSpPr>
          <p:nvPr>
            <p:ph idx="1"/>
          </p:nvPr>
        </p:nvSpPr>
        <p:spPr>
          <a:xfrm>
            <a:off x="457200" y="1124744"/>
            <a:ext cx="8507288" cy="5430428"/>
          </a:xfrm>
        </p:spPr>
        <p:txBody>
          <a:bodyPr vert="horz" anchor="t">
            <a:normAutofit/>
          </a:bodyPr>
          <a:lstStyle/>
          <a:p>
            <a:pPr marL="621030" lvl="1"/>
            <a:endParaRPr lang="nl-BE" dirty="0" smtClean="0"/>
          </a:p>
          <a:p>
            <a:pPr marL="621030" lvl="1"/>
            <a:endParaRPr lang="nl-BE" dirty="0"/>
          </a:p>
          <a:p>
            <a:pPr marL="621030" lvl="1"/>
            <a:endParaRPr lang="nl-BE" dirty="0" smtClean="0"/>
          </a:p>
          <a:p>
            <a:pPr marL="621030" lvl="1"/>
            <a:r>
              <a:rPr lang="nl-BE" dirty="0" err="1" smtClean="0"/>
              <a:t>align</a:t>
            </a:r>
            <a:r>
              <a:rPr lang="nl-BE" dirty="0" smtClean="0"/>
              <a:t>-content</a:t>
            </a:r>
            <a:r>
              <a:rPr lang="nl-BE" dirty="0"/>
              <a:t>: </a:t>
            </a:r>
            <a:r>
              <a:rPr lang="nl-BE" dirty="0" err="1"/>
              <a:t>flex</a:t>
            </a:r>
            <a:r>
              <a:rPr lang="nl-BE" dirty="0"/>
              <a:t>-start</a:t>
            </a:r>
            <a:r>
              <a:rPr lang="nl-BE" dirty="0" smtClean="0"/>
              <a:t>; (default)</a:t>
            </a:r>
            <a:endParaRPr lang="nl-BE" dirty="0"/>
          </a:p>
          <a:p>
            <a:pPr marL="621030" lvl="1"/>
            <a:endParaRPr lang="nl-BE" dirty="0"/>
          </a:p>
          <a:p>
            <a:pPr marL="621030" lvl="1"/>
            <a:endParaRPr lang="nl-BE" dirty="0"/>
          </a:p>
          <a:p>
            <a:pPr marL="621030" lvl="1"/>
            <a:endParaRPr lang="nl-BE" dirty="0"/>
          </a:p>
          <a:p>
            <a:pPr marL="621030" lvl="1"/>
            <a:endParaRPr lang="nl-BE" dirty="0"/>
          </a:p>
          <a:p>
            <a:pPr marL="621030" lvl="1"/>
            <a:endParaRPr lang="nl-BE" dirty="0"/>
          </a:p>
          <a:p>
            <a:pPr marL="621030" lvl="1"/>
            <a:r>
              <a:rPr lang="nl-BE" dirty="0" err="1" smtClean="0"/>
              <a:t>align</a:t>
            </a:r>
            <a:r>
              <a:rPr lang="nl-BE" dirty="0" smtClean="0"/>
              <a:t>-content</a:t>
            </a:r>
            <a:r>
              <a:rPr lang="nl-BE" dirty="0"/>
              <a:t>: </a:t>
            </a:r>
            <a:r>
              <a:rPr lang="nl-BE" dirty="0" err="1"/>
              <a:t>flex</a:t>
            </a:r>
            <a:r>
              <a:rPr lang="nl-BE" dirty="0"/>
              <a:t>-end;</a:t>
            </a:r>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20</a:t>
            </a:fld>
            <a:endParaRPr lang="nl-BE">
              <a:latin typeface="Calibri"/>
            </a:endParaRPr>
          </a:p>
        </p:txBody>
      </p:sp>
      <p:pic>
        <p:nvPicPr>
          <p:cNvPr id="7" name="Afbeelding 6"/>
          <p:cNvPicPr>
            <a:picLocks noChangeAspect="1"/>
          </p:cNvPicPr>
          <p:nvPr/>
        </p:nvPicPr>
        <p:blipFill>
          <a:blip r:embed="rId2"/>
          <a:stretch>
            <a:fillRect/>
          </a:stretch>
        </p:blipFill>
        <p:spPr>
          <a:xfrm>
            <a:off x="5301012" y="1278699"/>
            <a:ext cx="3408075" cy="2691476"/>
          </a:xfrm>
          <a:prstGeom prst="rect">
            <a:avLst/>
          </a:prstGeom>
        </p:spPr>
      </p:pic>
      <p:pic>
        <p:nvPicPr>
          <p:cNvPr id="10" name="Afbeelding 9"/>
          <p:cNvPicPr>
            <a:picLocks noChangeAspect="1"/>
          </p:cNvPicPr>
          <p:nvPr/>
        </p:nvPicPr>
        <p:blipFill>
          <a:blip r:embed="rId3"/>
          <a:stretch>
            <a:fillRect/>
          </a:stretch>
        </p:blipFill>
        <p:spPr>
          <a:xfrm>
            <a:off x="4417289" y="4124131"/>
            <a:ext cx="3320509" cy="2622322"/>
          </a:xfrm>
          <a:prstGeom prst="rect">
            <a:avLst/>
          </a:prstGeom>
        </p:spPr>
      </p:pic>
    </p:spTree>
    <p:extLst>
      <p:ext uri="{BB962C8B-B14F-4D97-AF65-F5344CB8AC3E}">
        <p14:creationId xmlns:p14="http://schemas.microsoft.com/office/powerpoint/2010/main" val="40384196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align-content</a:t>
            </a:r>
          </a:p>
        </p:txBody>
      </p:sp>
      <p:sp>
        <p:nvSpPr>
          <p:cNvPr id="3" name="Tijdelijke aanduiding voor inhoud 2"/>
          <p:cNvSpPr>
            <a:spLocks noGrp="1"/>
          </p:cNvSpPr>
          <p:nvPr>
            <p:ph idx="1"/>
          </p:nvPr>
        </p:nvSpPr>
        <p:spPr>
          <a:xfrm>
            <a:off x="457200" y="1201514"/>
            <a:ext cx="8507288" cy="5430428"/>
          </a:xfrm>
        </p:spPr>
        <p:txBody>
          <a:bodyPr>
            <a:normAutofit/>
          </a:bodyPr>
          <a:lstStyle/>
          <a:p>
            <a:pPr lvl="1"/>
            <a:endParaRPr lang="nl-BE" dirty="0" smtClean="0"/>
          </a:p>
          <a:p>
            <a:pPr lvl="1"/>
            <a:endParaRPr lang="nl-BE" dirty="0"/>
          </a:p>
          <a:p>
            <a:pPr lvl="1"/>
            <a:r>
              <a:rPr lang="nl-BE" dirty="0" err="1" smtClean="0"/>
              <a:t>align</a:t>
            </a:r>
            <a:r>
              <a:rPr lang="nl-BE" dirty="0" smtClean="0"/>
              <a:t>-content</a:t>
            </a:r>
            <a:r>
              <a:rPr lang="nl-BE" dirty="0"/>
              <a:t>: center;</a:t>
            </a:r>
          </a:p>
          <a:p>
            <a:pPr lvl="1"/>
            <a:endParaRPr lang="nl-BE" dirty="0"/>
          </a:p>
          <a:p>
            <a:pPr lvl="1"/>
            <a:endParaRPr lang="nl-BE" dirty="0"/>
          </a:p>
          <a:p>
            <a:pPr lvl="1"/>
            <a:endParaRPr lang="nl-BE" dirty="0"/>
          </a:p>
          <a:p>
            <a:pPr lvl="1"/>
            <a:endParaRPr lang="nl-BE" dirty="0"/>
          </a:p>
          <a:p>
            <a:pPr lvl="1"/>
            <a:endParaRPr lang="nl-BE" dirty="0"/>
          </a:p>
          <a:p>
            <a:pPr lvl="1"/>
            <a:endParaRPr lang="nl-BE" dirty="0" smtClean="0"/>
          </a:p>
          <a:p>
            <a:pPr lvl="1"/>
            <a:endParaRPr lang="nl-BE" dirty="0"/>
          </a:p>
          <a:p>
            <a:pPr lvl="1"/>
            <a:r>
              <a:rPr lang="nl-BE" dirty="0" err="1" smtClean="0"/>
              <a:t>align</a:t>
            </a:r>
            <a:r>
              <a:rPr lang="nl-BE" dirty="0" smtClean="0"/>
              <a:t>-content</a:t>
            </a:r>
            <a:r>
              <a:rPr lang="nl-BE" dirty="0"/>
              <a:t>: stretch;</a:t>
            </a:r>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21</a:t>
            </a:fld>
            <a:endParaRPr lang="nl-BE">
              <a:latin typeface="Calibri"/>
            </a:endParaRPr>
          </a:p>
        </p:txBody>
      </p:sp>
      <p:pic>
        <p:nvPicPr>
          <p:cNvPr id="5" name="Afbeelding 4"/>
          <p:cNvPicPr>
            <a:picLocks noChangeAspect="1"/>
          </p:cNvPicPr>
          <p:nvPr/>
        </p:nvPicPr>
        <p:blipFill>
          <a:blip r:embed="rId2"/>
          <a:stretch>
            <a:fillRect/>
          </a:stretch>
        </p:blipFill>
        <p:spPr>
          <a:xfrm>
            <a:off x="4093806" y="958919"/>
            <a:ext cx="3567015" cy="2816997"/>
          </a:xfrm>
          <a:prstGeom prst="rect">
            <a:avLst/>
          </a:prstGeom>
        </p:spPr>
      </p:pic>
      <p:pic>
        <p:nvPicPr>
          <p:cNvPr id="6" name="Afbeelding 5"/>
          <p:cNvPicPr>
            <a:picLocks noChangeAspect="1"/>
          </p:cNvPicPr>
          <p:nvPr/>
        </p:nvPicPr>
        <p:blipFill>
          <a:blip r:embed="rId3"/>
          <a:stretch>
            <a:fillRect/>
          </a:stretch>
        </p:blipFill>
        <p:spPr>
          <a:xfrm>
            <a:off x="3998934" y="3916728"/>
            <a:ext cx="3756757" cy="2966843"/>
          </a:xfrm>
          <a:prstGeom prst="rect">
            <a:avLst/>
          </a:prstGeom>
        </p:spPr>
      </p:pic>
    </p:spTree>
    <p:extLst>
      <p:ext uri="{BB962C8B-B14F-4D97-AF65-F5344CB8AC3E}">
        <p14:creationId xmlns:p14="http://schemas.microsoft.com/office/powerpoint/2010/main" val="844954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Flex items: order</a:t>
            </a:r>
          </a:p>
        </p:txBody>
      </p:sp>
      <p:sp>
        <p:nvSpPr>
          <p:cNvPr id="3" name="Tijdelijke aanduiding voor inhoud 2"/>
          <p:cNvSpPr>
            <a:spLocks noGrp="1"/>
          </p:cNvSpPr>
          <p:nvPr>
            <p:ph idx="1"/>
          </p:nvPr>
        </p:nvSpPr>
        <p:spPr>
          <a:xfrm>
            <a:off x="326572" y="1238932"/>
            <a:ext cx="6279502" cy="5070388"/>
          </a:xfrm>
        </p:spPr>
        <p:txBody>
          <a:bodyPr/>
          <a:lstStyle/>
          <a:p>
            <a:r>
              <a:rPr lang="nl-BE" dirty="0" smtClean="0"/>
              <a:t>01-Flexbox/Items</a:t>
            </a:r>
          </a:p>
          <a:p>
            <a:r>
              <a:rPr lang="nl-BE" dirty="0" smtClean="0"/>
              <a:t>Volgorde </a:t>
            </a:r>
            <a:r>
              <a:rPr lang="nl-BE" dirty="0"/>
              <a:t>waarin de items getoond worden wijzigen, zonder HTML </a:t>
            </a:r>
            <a:r>
              <a:rPr lang="nl-BE" dirty="0" smtClean="0"/>
              <a:t/>
            </a:r>
            <a:br>
              <a:rPr lang="nl-BE" dirty="0" smtClean="0"/>
            </a:br>
            <a:r>
              <a:rPr lang="nl-BE" dirty="0" smtClean="0"/>
              <a:t>aan </a:t>
            </a:r>
            <a:r>
              <a:rPr lang="nl-BE" dirty="0"/>
              <a:t>te passen</a:t>
            </a:r>
          </a:p>
          <a:p>
            <a:pPr lvl="1"/>
            <a:r>
              <a:rPr lang="nl-BE" dirty="0"/>
              <a:t>Standaardwaarde is 0</a:t>
            </a:r>
          </a:p>
          <a:p>
            <a:pPr lvl="1"/>
            <a:r>
              <a:rPr lang="nl-BE" dirty="0"/>
              <a:t>Items worden geordend van klein naar </a:t>
            </a:r>
            <a:r>
              <a:rPr lang="nl-BE" dirty="0" smtClean="0"/>
              <a:t>groot.</a:t>
            </a:r>
            <a:endParaRPr lang="nl-NL"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22</a:t>
            </a:fld>
            <a:endParaRPr lang="nl-BE">
              <a:latin typeface="Calibri"/>
            </a:endParaRPr>
          </a:p>
        </p:txBody>
      </p:sp>
      <p:pic>
        <p:nvPicPr>
          <p:cNvPr id="7" name="Afbeelding 6"/>
          <p:cNvPicPr>
            <a:picLocks noChangeAspect="1"/>
          </p:cNvPicPr>
          <p:nvPr/>
        </p:nvPicPr>
        <p:blipFill>
          <a:blip r:embed="rId2"/>
          <a:stretch>
            <a:fillRect/>
          </a:stretch>
        </p:blipFill>
        <p:spPr>
          <a:xfrm>
            <a:off x="1893919" y="5022013"/>
            <a:ext cx="5505450" cy="1838325"/>
          </a:xfrm>
          <a:prstGeom prst="rect">
            <a:avLst/>
          </a:prstGeom>
        </p:spPr>
      </p:pic>
      <p:pic>
        <p:nvPicPr>
          <p:cNvPr id="8" name="Afbeelding 7"/>
          <p:cNvPicPr>
            <a:picLocks noChangeAspect="1"/>
          </p:cNvPicPr>
          <p:nvPr/>
        </p:nvPicPr>
        <p:blipFill>
          <a:blip r:embed="rId3"/>
          <a:stretch>
            <a:fillRect/>
          </a:stretch>
        </p:blipFill>
        <p:spPr>
          <a:xfrm>
            <a:off x="5631892" y="783771"/>
            <a:ext cx="3519484" cy="2526221"/>
          </a:xfrm>
          <a:prstGeom prst="rect">
            <a:avLst/>
          </a:prstGeom>
        </p:spPr>
      </p:pic>
      <p:pic>
        <p:nvPicPr>
          <p:cNvPr id="9" name="Afbeelding 8"/>
          <p:cNvPicPr>
            <a:picLocks noChangeAspect="1"/>
          </p:cNvPicPr>
          <p:nvPr/>
        </p:nvPicPr>
        <p:blipFill>
          <a:blip r:embed="rId4"/>
          <a:stretch>
            <a:fillRect/>
          </a:stretch>
        </p:blipFill>
        <p:spPr>
          <a:xfrm>
            <a:off x="2696546" y="3774126"/>
            <a:ext cx="3726413" cy="1233265"/>
          </a:xfrm>
          <a:prstGeom prst="rect">
            <a:avLst/>
          </a:prstGeom>
        </p:spPr>
      </p:pic>
    </p:spTree>
    <p:extLst>
      <p:ext uri="{BB962C8B-B14F-4D97-AF65-F5344CB8AC3E}">
        <p14:creationId xmlns:p14="http://schemas.microsoft.com/office/powerpoint/2010/main" val="1736629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Flex items: flex-grow &amp; flex-shrink</a:t>
            </a:r>
          </a:p>
        </p:txBody>
      </p:sp>
      <p:sp>
        <p:nvSpPr>
          <p:cNvPr id="3" name="Tijdelijke aanduiding voor inhoud 2"/>
          <p:cNvSpPr>
            <a:spLocks noGrp="1"/>
          </p:cNvSpPr>
          <p:nvPr>
            <p:ph idx="1"/>
          </p:nvPr>
        </p:nvSpPr>
        <p:spPr>
          <a:xfrm>
            <a:off x="205274" y="1351074"/>
            <a:ext cx="4366726" cy="5030254"/>
          </a:xfrm>
        </p:spPr>
        <p:txBody>
          <a:bodyPr>
            <a:normAutofit/>
          </a:bodyPr>
          <a:lstStyle/>
          <a:p>
            <a:r>
              <a:rPr lang="nl-BE" i="1" dirty="0" err="1"/>
              <a:t>flex-grow</a:t>
            </a:r>
            <a:r>
              <a:rPr lang="nl-BE" dirty="0"/>
              <a:t> en </a:t>
            </a:r>
            <a:r>
              <a:rPr lang="nl-BE" i="1" dirty="0" err="1"/>
              <a:t>flex-shrink</a:t>
            </a:r>
            <a:r>
              <a:rPr lang="nl-BE" dirty="0"/>
              <a:t> bepalen </a:t>
            </a:r>
            <a:r>
              <a:rPr lang="nl-BE" b="1" dirty="0"/>
              <a:t>hoeveel een item mag groeien/verkleinen</a:t>
            </a:r>
            <a:r>
              <a:rPr lang="nl-BE" dirty="0"/>
              <a:t> als er extra plaats is in de container</a:t>
            </a:r>
          </a:p>
          <a:p>
            <a:r>
              <a:rPr lang="nl-BE" dirty="0"/>
              <a:t>Waarde: getal</a:t>
            </a:r>
          </a:p>
          <a:p>
            <a:pPr lvl="1"/>
            <a:r>
              <a:rPr lang="nl-BE" dirty="0"/>
              <a:t>0: niet groeien</a:t>
            </a:r>
          </a:p>
          <a:p>
            <a:pPr lvl="1"/>
            <a:r>
              <a:rPr lang="nl-BE" dirty="0"/>
              <a:t>p</a:t>
            </a:r>
            <a:r>
              <a:rPr lang="nl-BE" dirty="0" smtClean="0"/>
              <a:t>ositief</a:t>
            </a:r>
            <a:r>
              <a:rPr lang="nl-BE" dirty="0"/>
              <a:t>: groei in verhouding met andere items</a:t>
            </a:r>
          </a:p>
          <a:p>
            <a:pPr lvl="1"/>
            <a:endParaRPr lang="nl-BE" dirty="0"/>
          </a:p>
          <a:p>
            <a:endParaRPr lang="nl-NL"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23</a:t>
            </a:fld>
            <a:endParaRPr lang="nl-BE">
              <a:latin typeface="Calibri"/>
            </a:endParaRPr>
          </a:p>
        </p:txBody>
      </p:sp>
      <p:pic>
        <p:nvPicPr>
          <p:cNvPr id="7" name="Afbeelding 6"/>
          <p:cNvPicPr>
            <a:picLocks noChangeAspect="1"/>
          </p:cNvPicPr>
          <p:nvPr/>
        </p:nvPicPr>
        <p:blipFill>
          <a:blip r:embed="rId2"/>
          <a:stretch>
            <a:fillRect/>
          </a:stretch>
        </p:blipFill>
        <p:spPr>
          <a:xfrm>
            <a:off x="4819463" y="1124745"/>
            <a:ext cx="3838734" cy="1692278"/>
          </a:xfrm>
          <a:prstGeom prst="rect">
            <a:avLst/>
          </a:prstGeom>
        </p:spPr>
      </p:pic>
      <p:pic>
        <p:nvPicPr>
          <p:cNvPr id="5" name="Afbeelding 4"/>
          <p:cNvPicPr>
            <a:picLocks noChangeAspect="1"/>
          </p:cNvPicPr>
          <p:nvPr/>
        </p:nvPicPr>
        <p:blipFill>
          <a:blip r:embed="rId3"/>
          <a:stretch>
            <a:fillRect/>
          </a:stretch>
        </p:blipFill>
        <p:spPr>
          <a:xfrm>
            <a:off x="4783672" y="2812303"/>
            <a:ext cx="4113650" cy="3751587"/>
          </a:xfrm>
          <a:prstGeom prst="rect">
            <a:avLst/>
          </a:prstGeom>
        </p:spPr>
      </p:pic>
    </p:spTree>
    <p:extLst>
      <p:ext uri="{BB962C8B-B14F-4D97-AF65-F5344CB8AC3E}">
        <p14:creationId xmlns:p14="http://schemas.microsoft.com/office/powerpoint/2010/main" val="1964072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Flex</a:t>
            </a:r>
            <a:r>
              <a:rPr lang="nl-BE" dirty="0" smtClean="0"/>
              <a:t>-items: </a:t>
            </a:r>
            <a:r>
              <a:rPr lang="nl-BE" dirty="0" err="1" smtClean="0"/>
              <a:t>flex-grow</a:t>
            </a:r>
            <a:r>
              <a:rPr lang="nl-BE" dirty="0" smtClean="0"/>
              <a:t>/</a:t>
            </a:r>
            <a:r>
              <a:rPr lang="nl-BE" dirty="0" err="1" smtClean="0"/>
              <a:t>flex-shrink</a:t>
            </a:r>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24</a:t>
            </a:fld>
            <a:endParaRPr lang="nl-BE"/>
          </a:p>
        </p:txBody>
      </p:sp>
      <p:pic>
        <p:nvPicPr>
          <p:cNvPr id="11" name="Tijdelijke aanduiding voor inhoud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195" y="1238250"/>
            <a:ext cx="7926497" cy="5070475"/>
          </a:xfrm>
        </p:spPr>
      </p:pic>
    </p:spTree>
    <p:extLst>
      <p:ext uri="{BB962C8B-B14F-4D97-AF65-F5344CB8AC3E}">
        <p14:creationId xmlns:p14="http://schemas.microsoft.com/office/powerpoint/2010/main" val="42336163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Flex items: flex-basis</a:t>
            </a:r>
          </a:p>
        </p:txBody>
      </p:sp>
      <p:sp>
        <p:nvSpPr>
          <p:cNvPr id="3" name="Tijdelijke aanduiding voor inhoud 2"/>
          <p:cNvSpPr>
            <a:spLocks noGrp="1"/>
          </p:cNvSpPr>
          <p:nvPr>
            <p:ph idx="1"/>
          </p:nvPr>
        </p:nvSpPr>
        <p:spPr>
          <a:xfrm>
            <a:off x="457200" y="1238932"/>
            <a:ext cx="5029200" cy="5070388"/>
          </a:xfrm>
        </p:spPr>
        <p:txBody>
          <a:bodyPr>
            <a:normAutofit lnSpcReduction="10000"/>
          </a:bodyPr>
          <a:lstStyle/>
          <a:p>
            <a:r>
              <a:rPr lang="nl-BE" i="1" dirty="0" err="1"/>
              <a:t>flex</a:t>
            </a:r>
            <a:r>
              <a:rPr lang="nl-BE" i="1" dirty="0"/>
              <a:t>-basis </a:t>
            </a:r>
            <a:r>
              <a:rPr lang="nl-BE" dirty="0"/>
              <a:t>bepaalt de </a:t>
            </a:r>
            <a:r>
              <a:rPr lang="nl-BE" dirty="0" err="1"/>
              <a:t>initiele</a:t>
            </a:r>
            <a:r>
              <a:rPr lang="nl-BE" dirty="0"/>
              <a:t> grootte van een item voordat </a:t>
            </a:r>
            <a:r>
              <a:rPr lang="nl-BE" i="1" dirty="0" err="1"/>
              <a:t>flex-grow</a:t>
            </a:r>
            <a:r>
              <a:rPr lang="nl-BE" dirty="0"/>
              <a:t> en </a:t>
            </a:r>
            <a:r>
              <a:rPr lang="nl-BE" i="1" dirty="0" err="1"/>
              <a:t>flex-shrink</a:t>
            </a:r>
            <a:r>
              <a:rPr lang="nl-BE" dirty="0"/>
              <a:t> worden toegepast</a:t>
            </a:r>
            <a:r>
              <a:rPr lang="nl-BE" dirty="0" smtClean="0"/>
              <a:t>.</a:t>
            </a:r>
          </a:p>
          <a:p>
            <a:r>
              <a:rPr lang="nl-BE" dirty="0" err="1" smtClean="0"/>
              <a:t>flex</a:t>
            </a:r>
            <a:r>
              <a:rPr lang="nl-BE" dirty="0" smtClean="0"/>
              <a:t>-basis: auto; - default </a:t>
            </a:r>
            <a:r>
              <a:rPr lang="nl-BE" dirty="0" err="1" smtClean="0"/>
              <a:t>value</a:t>
            </a:r>
            <a:r>
              <a:rPr lang="nl-BE" dirty="0" smtClean="0"/>
              <a:t>. </a:t>
            </a:r>
            <a:r>
              <a:rPr lang="nl-BE" dirty="0" err="1" smtClean="0"/>
              <a:t>Width</a:t>
            </a:r>
            <a:r>
              <a:rPr lang="nl-BE" dirty="0" smtClean="0"/>
              <a:t> en </a:t>
            </a:r>
            <a:r>
              <a:rPr lang="nl-BE" dirty="0" err="1" smtClean="0"/>
              <a:t>height</a:t>
            </a:r>
            <a:r>
              <a:rPr lang="nl-BE" dirty="0" smtClean="0"/>
              <a:t> van het item is de </a:t>
            </a:r>
            <a:r>
              <a:rPr lang="nl-BE" dirty="0" err="1" smtClean="0"/>
              <a:t>flex</a:t>
            </a:r>
            <a:r>
              <a:rPr lang="nl-BE" dirty="0" smtClean="0"/>
              <a:t>-basis.</a:t>
            </a:r>
          </a:p>
          <a:p>
            <a:r>
              <a:rPr lang="nl-BE" dirty="0"/>
              <a:t>Let op: </a:t>
            </a:r>
            <a:r>
              <a:rPr lang="nl-BE" dirty="0" err="1"/>
              <a:t>flex</a:t>
            </a:r>
            <a:r>
              <a:rPr lang="nl-BE" dirty="0"/>
              <a:t>-basis heeft steeds voorrang op ingestelde </a:t>
            </a:r>
            <a:r>
              <a:rPr lang="nl-BE" dirty="0" err="1"/>
              <a:t>width</a:t>
            </a:r>
            <a:r>
              <a:rPr lang="nl-BE" dirty="0"/>
              <a:t> voor het item.</a:t>
            </a:r>
          </a:p>
          <a:p>
            <a:endParaRPr lang="nl-BE" dirty="0" smtClean="0"/>
          </a:p>
          <a:p>
            <a:pPr lvl="1"/>
            <a:endParaRPr lang="nl-BE" dirty="0"/>
          </a:p>
          <a:p>
            <a:pPr marL="393192" lvl="1" indent="0">
              <a:buNone/>
            </a:pPr>
            <a:r>
              <a:rPr lang="nl-BE" dirty="0"/>
              <a:t>	</a:t>
            </a:r>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25</a:t>
            </a:fld>
            <a:endParaRPr lang="nl-BE">
              <a:latin typeface="Calibri"/>
            </a:endParaRPr>
          </a:p>
        </p:txBody>
      </p:sp>
      <p:pic>
        <p:nvPicPr>
          <p:cNvPr id="5" name="Afbeelding 4"/>
          <p:cNvPicPr>
            <a:picLocks noChangeAspect="1"/>
          </p:cNvPicPr>
          <p:nvPr/>
        </p:nvPicPr>
        <p:blipFill>
          <a:blip r:embed="rId3"/>
          <a:stretch>
            <a:fillRect/>
          </a:stretch>
        </p:blipFill>
        <p:spPr>
          <a:xfrm>
            <a:off x="5561211" y="1362269"/>
            <a:ext cx="3475285" cy="4240145"/>
          </a:xfrm>
          <a:prstGeom prst="rect">
            <a:avLst/>
          </a:prstGeom>
        </p:spPr>
      </p:pic>
    </p:spTree>
    <p:extLst>
      <p:ext uri="{BB962C8B-B14F-4D97-AF65-F5344CB8AC3E}">
        <p14:creationId xmlns:p14="http://schemas.microsoft.com/office/powerpoint/2010/main" val="39163705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Flex</a:t>
            </a:r>
            <a:r>
              <a:rPr lang="nl-BE" dirty="0" smtClean="0"/>
              <a:t>-items: </a:t>
            </a:r>
            <a:r>
              <a:rPr lang="nl-BE" dirty="0" err="1" smtClean="0"/>
              <a:t>flex</a:t>
            </a:r>
            <a:r>
              <a:rPr lang="nl-BE" dirty="0" smtClean="0"/>
              <a:t>-basis</a:t>
            </a:r>
            <a:endParaRPr lang="nl-BE" dirty="0"/>
          </a:p>
        </p:txBody>
      </p:sp>
      <p:pic>
        <p:nvPicPr>
          <p:cNvPr id="5" name="Tijdelijke aanduiding voor inhoud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195" y="1238250"/>
            <a:ext cx="7926497" cy="5070475"/>
          </a:xfrm>
        </p:spPr>
      </p:pic>
      <p:sp>
        <p:nvSpPr>
          <p:cNvPr id="4" name="Tijdelijke aanduiding voor dianummer 3"/>
          <p:cNvSpPr>
            <a:spLocks noGrp="1"/>
          </p:cNvSpPr>
          <p:nvPr>
            <p:ph type="sldNum" sz="quarter" idx="12"/>
          </p:nvPr>
        </p:nvSpPr>
        <p:spPr/>
        <p:txBody>
          <a:bodyPr/>
          <a:lstStyle/>
          <a:p>
            <a:fld id="{B4324A81-F0B5-564A-BF05-9D85C0BEE4FB}" type="slidenum">
              <a:rPr lang="nl-BE" smtClean="0"/>
              <a:t>26</a:t>
            </a:fld>
            <a:endParaRPr lang="nl-BE"/>
          </a:p>
        </p:txBody>
      </p:sp>
    </p:spTree>
    <p:extLst>
      <p:ext uri="{BB962C8B-B14F-4D97-AF65-F5344CB8AC3E}">
        <p14:creationId xmlns:p14="http://schemas.microsoft.com/office/powerpoint/2010/main" val="19442712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Flex</a:t>
            </a:r>
            <a:r>
              <a:rPr lang="nl-NL" dirty="0"/>
              <a:t> items: </a:t>
            </a:r>
            <a:r>
              <a:rPr lang="nl-NL" dirty="0" err="1" smtClean="0"/>
              <a:t>flex</a:t>
            </a:r>
            <a:r>
              <a:rPr lang="nl-NL" dirty="0" smtClean="0"/>
              <a:t> - shorthand</a:t>
            </a:r>
            <a:endParaRPr lang="nl-NL" dirty="0"/>
          </a:p>
        </p:txBody>
      </p:sp>
      <p:sp>
        <p:nvSpPr>
          <p:cNvPr id="3" name="Tijdelijke aanduiding voor inhoud 2"/>
          <p:cNvSpPr>
            <a:spLocks noGrp="1"/>
          </p:cNvSpPr>
          <p:nvPr>
            <p:ph idx="1"/>
          </p:nvPr>
        </p:nvSpPr>
        <p:spPr/>
        <p:txBody>
          <a:bodyPr>
            <a:normAutofit/>
          </a:bodyPr>
          <a:lstStyle/>
          <a:p>
            <a:r>
              <a:rPr lang="nl-BE"/>
              <a:t>De </a:t>
            </a:r>
            <a:r>
              <a:rPr lang="nl-BE" i="1"/>
              <a:t>flex</a:t>
            </a:r>
            <a:r>
              <a:rPr lang="nl-BE"/>
              <a:t> property laat je toe flex-grow, flex-shrink en flex-basis in een keer te definieren</a:t>
            </a:r>
          </a:p>
          <a:p>
            <a:pPr lvl="1"/>
            <a:r>
              <a:rPr lang="nl-BE"/>
              <a:t>flex-grow: 2;</a:t>
            </a:r>
            <a:br>
              <a:rPr lang="nl-BE"/>
            </a:br>
            <a:r>
              <a:rPr lang="nl-BE"/>
              <a:t>flex-shrink: 1;	      flex: 2 1 auto;</a:t>
            </a:r>
            <a:br>
              <a:rPr lang="nl-BE"/>
            </a:br>
            <a:r>
              <a:rPr lang="nl-BE"/>
              <a:t>flex-basis: auto; </a:t>
            </a:r>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27</a:t>
            </a:fld>
            <a:endParaRPr lang="nl-BE">
              <a:latin typeface="Calibri"/>
            </a:endParaRPr>
          </a:p>
        </p:txBody>
      </p:sp>
      <p:sp>
        <p:nvSpPr>
          <p:cNvPr id="5" name="Right Brace 4">
            <a:extLst>
              <a:ext uri="{FF2B5EF4-FFF2-40B4-BE49-F238E27FC236}">
                <a16:creationId xmlns:a16="http://schemas.microsoft.com/office/drawing/2014/main" id="{674E63BF-F63F-42AE-8A09-BC26420B8482}"/>
              </a:ext>
            </a:extLst>
          </p:cNvPr>
          <p:cNvSpPr/>
          <p:nvPr/>
        </p:nvSpPr>
        <p:spPr>
          <a:xfrm>
            <a:off x="3145134" y="2250831"/>
            <a:ext cx="391886" cy="914400"/>
          </a:xfrm>
          <a:prstGeom prst="rightBrace">
            <a:avLst>
              <a:gd name="adj1" fmla="val 8333"/>
              <a:gd name="adj2" fmla="val 48901"/>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280295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Flex</a:t>
            </a:r>
            <a:r>
              <a:rPr lang="nl-NL" dirty="0" smtClean="0"/>
              <a:t> items: absolute </a:t>
            </a:r>
            <a:r>
              <a:rPr lang="nl-NL" dirty="0" err="1" smtClean="0"/>
              <a:t>flex</a:t>
            </a:r>
            <a:endParaRPr lang="nl-NL" dirty="0"/>
          </a:p>
        </p:txBody>
      </p:sp>
      <p:sp>
        <p:nvSpPr>
          <p:cNvPr id="3" name="Tijdelijke aanduiding voor inhoud 2"/>
          <p:cNvSpPr>
            <a:spLocks noGrp="1"/>
          </p:cNvSpPr>
          <p:nvPr>
            <p:ph idx="1"/>
          </p:nvPr>
        </p:nvSpPr>
        <p:spPr>
          <a:xfrm>
            <a:off x="457200" y="1238932"/>
            <a:ext cx="8219256" cy="5222157"/>
          </a:xfrm>
        </p:spPr>
        <p:txBody>
          <a:bodyPr>
            <a:normAutofit/>
          </a:bodyPr>
          <a:lstStyle/>
          <a:p>
            <a:r>
              <a:rPr lang="nl-BE" dirty="0"/>
              <a:t>Absolute </a:t>
            </a:r>
            <a:r>
              <a:rPr lang="nl-BE" dirty="0" err="1"/>
              <a:t>flex</a:t>
            </a:r>
            <a:r>
              <a:rPr lang="nl-BE" dirty="0"/>
              <a:t> items: ingenomen ruimte </a:t>
            </a:r>
            <a:r>
              <a:rPr lang="nl-BE" b="1" dirty="0"/>
              <a:t>enkel bepaald door </a:t>
            </a:r>
            <a:r>
              <a:rPr lang="nl-BE" b="1" dirty="0" err="1"/>
              <a:t>Flexbox</a:t>
            </a:r>
            <a:endParaRPr lang="nl-BE" b="1" dirty="0"/>
          </a:p>
          <a:p>
            <a:pPr lvl="1"/>
            <a:r>
              <a:rPr lang="nl-BE" dirty="0" err="1">
                <a:solidFill>
                  <a:srgbClr val="FF0000"/>
                </a:solidFill>
              </a:rPr>
              <a:t>flex</a:t>
            </a:r>
            <a:r>
              <a:rPr lang="nl-BE" dirty="0">
                <a:solidFill>
                  <a:srgbClr val="FF0000"/>
                </a:solidFill>
              </a:rPr>
              <a:t>: 1 1 0;</a:t>
            </a:r>
          </a:p>
          <a:p>
            <a:pPr lvl="1"/>
            <a:r>
              <a:rPr lang="nl-BE" dirty="0"/>
              <a:t>item mag groeien, mag verkleinen, en er wordt </a:t>
            </a:r>
            <a:r>
              <a:rPr lang="nl-BE" b="1" dirty="0"/>
              <a:t>geen ruimte bepaald op </a:t>
            </a:r>
            <a:r>
              <a:rPr lang="nl-BE" b="1" dirty="0" smtClean="0"/>
              <a:t>voorhand</a:t>
            </a:r>
          </a:p>
          <a:p>
            <a:pPr marL="393192" lvl="1" indent="0">
              <a:buNone/>
            </a:pPr>
            <a:r>
              <a:rPr lang="nl-BE" b="1" dirty="0"/>
              <a:t/>
            </a:r>
            <a:br>
              <a:rPr lang="nl-BE" b="1" dirty="0"/>
            </a:br>
            <a:r>
              <a:rPr lang="nl-BE" b="1" dirty="0"/>
              <a:t/>
            </a:r>
            <a:br>
              <a:rPr lang="nl-BE" b="1" dirty="0"/>
            </a:br>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28</a:t>
            </a:fld>
            <a:endParaRPr lang="nl-BE">
              <a:latin typeface="Calibri"/>
            </a:endParaRPr>
          </a:p>
        </p:txBody>
      </p:sp>
      <p:pic>
        <p:nvPicPr>
          <p:cNvPr id="9" name="Picture 8">
            <a:extLst>
              <a:ext uri="{FF2B5EF4-FFF2-40B4-BE49-F238E27FC236}">
                <a16:creationId xmlns:a16="http://schemas.microsoft.com/office/drawing/2014/main" id="{FDBB9FF2-36BD-4567-AFC0-2B53027FEF71}"/>
              </a:ext>
            </a:extLst>
          </p:cNvPr>
          <p:cNvPicPr>
            <a:picLocks noChangeAspect="1"/>
          </p:cNvPicPr>
          <p:nvPr/>
        </p:nvPicPr>
        <p:blipFill>
          <a:blip r:embed="rId3"/>
          <a:stretch>
            <a:fillRect/>
          </a:stretch>
        </p:blipFill>
        <p:spPr>
          <a:xfrm>
            <a:off x="729866" y="4313493"/>
            <a:ext cx="7666008" cy="1023617"/>
          </a:xfrm>
          <a:prstGeom prst="rect">
            <a:avLst/>
          </a:prstGeom>
        </p:spPr>
      </p:pic>
    </p:spTree>
    <p:extLst>
      <p:ext uri="{BB962C8B-B14F-4D97-AF65-F5344CB8AC3E}">
        <p14:creationId xmlns:p14="http://schemas.microsoft.com/office/powerpoint/2010/main" val="29517232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Flex</a:t>
            </a:r>
            <a:r>
              <a:rPr lang="nl-NL" dirty="0" smtClean="0"/>
              <a:t> items: relatieve </a:t>
            </a:r>
            <a:r>
              <a:rPr lang="nl-NL" dirty="0" err="1"/>
              <a:t>flex</a:t>
            </a:r>
            <a:endParaRPr lang="nl-NL" dirty="0"/>
          </a:p>
        </p:txBody>
      </p:sp>
      <p:sp>
        <p:nvSpPr>
          <p:cNvPr id="3" name="Tijdelijke aanduiding voor inhoud 2"/>
          <p:cNvSpPr>
            <a:spLocks noGrp="1"/>
          </p:cNvSpPr>
          <p:nvPr>
            <p:ph idx="1"/>
          </p:nvPr>
        </p:nvSpPr>
        <p:spPr>
          <a:xfrm>
            <a:off x="457200" y="1238932"/>
            <a:ext cx="8219256" cy="5222157"/>
          </a:xfrm>
        </p:spPr>
        <p:txBody>
          <a:bodyPr>
            <a:normAutofit/>
          </a:bodyPr>
          <a:lstStyle/>
          <a:p>
            <a:r>
              <a:rPr lang="nl-BE" dirty="0" err="1" smtClean="0"/>
              <a:t>Relative</a:t>
            </a:r>
            <a:r>
              <a:rPr lang="nl-BE" dirty="0" smtClean="0"/>
              <a:t> </a:t>
            </a:r>
            <a:r>
              <a:rPr lang="nl-BE" dirty="0" err="1"/>
              <a:t>flex</a:t>
            </a:r>
            <a:r>
              <a:rPr lang="nl-BE" dirty="0"/>
              <a:t> items: ingenomen ruimte </a:t>
            </a:r>
            <a:r>
              <a:rPr lang="nl-BE" b="1" dirty="0"/>
              <a:t>enkel bepaald door grootte inhoud</a:t>
            </a:r>
          </a:p>
          <a:p>
            <a:pPr lvl="1"/>
            <a:r>
              <a:rPr lang="nl-BE" dirty="0" err="1">
                <a:solidFill>
                  <a:srgbClr val="FF0000"/>
                </a:solidFill>
              </a:rPr>
              <a:t>flex</a:t>
            </a:r>
            <a:r>
              <a:rPr lang="nl-BE" dirty="0">
                <a:solidFill>
                  <a:srgbClr val="FF0000"/>
                </a:solidFill>
              </a:rPr>
              <a:t>: 1 1 auto;</a:t>
            </a:r>
          </a:p>
          <a:p>
            <a:pPr lvl="1"/>
            <a:r>
              <a:rPr lang="nl-BE" dirty="0"/>
              <a:t>item mag groeien, mag verkleinen, maar </a:t>
            </a:r>
            <a:r>
              <a:rPr lang="nl-BE" b="1" dirty="0"/>
              <a:t>ruimte wordt eerst automatisch bepaald door inhoud</a:t>
            </a:r>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29</a:t>
            </a:fld>
            <a:endParaRPr lang="nl-BE">
              <a:latin typeface="Calibri"/>
            </a:endParaRPr>
          </a:p>
        </p:txBody>
      </p:sp>
      <p:pic>
        <p:nvPicPr>
          <p:cNvPr id="7" name="Picture 6">
            <a:extLst>
              <a:ext uri="{FF2B5EF4-FFF2-40B4-BE49-F238E27FC236}">
                <a16:creationId xmlns:a16="http://schemas.microsoft.com/office/drawing/2014/main" id="{45C84711-095E-4EC4-87B5-B8E6C93DC8D3}"/>
              </a:ext>
            </a:extLst>
          </p:cNvPr>
          <p:cNvPicPr>
            <a:picLocks noChangeAspect="1"/>
          </p:cNvPicPr>
          <p:nvPr/>
        </p:nvPicPr>
        <p:blipFill>
          <a:blip r:embed="rId3"/>
          <a:stretch>
            <a:fillRect/>
          </a:stretch>
        </p:blipFill>
        <p:spPr>
          <a:xfrm>
            <a:off x="591237" y="3995378"/>
            <a:ext cx="8325031" cy="819218"/>
          </a:xfrm>
          <a:prstGeom prst="rect">
            <a:avLst/>
          </a:prstGeom>
        </p:spPr>
      </p:pic>
    </p:spTree>
    <p:extLst>
      <p:ext uri="{BB962C8B-B14F-4D97-AF65-F5344CB8AC3E}">
        <p14:creationId xmlns:p14="http://schemas.microsoft.com/office/powerpoint/2010/main" val="32138208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Lay-out</a:t>
            </a:r>
            <a:endParaRPr lang="nl-BE" dirty="0"/>
          </a:p>
        </p:txBody>
      </p:sp>
      <p:sp>
        <p:nvSpPr>
          <p:cNvPr id="3" name="Content Placeholder 2"/>
          <p:cNvSpPr>
            <a:spLocks noGrp="1"/>
          </p:cNvSpPr>
          <p:nvPr>
            <p:ph idx="1"/>
          </p:nvPr>
        </p:nvSpPr>
        <p:spPr/>
        <p:txBody>
          <a:bodyPr>
            <a:normAutofit/>
          </a:bodyPr>
          <a:lstStyle/>
          <a:p>
            <a:r>
              <a:rPr lang="nl-BE" sz="2000" dirty="0" smtClean="0"/>
              <a:t>De </a:t>
            </a:r>
            <a:r>
              <a:rPr lang="nl-BE" sz="2000" dirty="0">
                <a:solidFill>
                  <a:srgbClr val="FF0000"/>
                </a:solidFill>
              </a:rPr>
              <a:t>normale flow (position: static) </a:t>
            </a:r>
            <a:r>
              <a:rPr lang="nl-BE" sz="2000" dirty="0"/>
              <a:t>van een pagina stapelt alle block elementen op elkaar. Elk block element begint op een nieuwe lijn. Zelfs als de breedte van een element wordt aangepast (verminderd) zal een onderliggend element niet deze ruimte innemen, tenzij men ingrijpt in de normale flow.</a:t>
            </a:r>
          </a:p>
        </p:txBody>
      </p:sp>
      <p:sp>
        <p:nvSpPr>
          <p:cNvPr id="4" name="Slide Number Placeholder 3"/>
          <p:cNvSpPr>
            <a:spLocks noGrp="1"/>
          </p:cNvSpPr>
          <p:nvPr>
            <p:ph type="sldNum" sz="quarter" idx="12"/>
          </p:nvPr>
        </p:nvSpPr>
        <p:spPr>
          <a:xfrm>
            <a:off x="7510462" y="5643564"/>
            <a:ext cx="490538" cy="273844"/>
          </a:xfrm>
          <a:prstGeom prst="rect">
            <a:avLst/>
          </a:prstGeom>
        </p:spPr>
        <p:txBody>
          <a:bodyPr/>
          <a:lstStyle/>
          <a:p>
            <a:pPr defTabSz="685800"/>
            <a:fld id="{B4324A81-F0B5-564A-BF05-9D85C0BEE4FB}" type="slidenum">
              <a:rPr lang="nl-BE">
                <a:latin typeface="Calibri"/>
              </a:rPr>
              <a:pPr defTabSz="685800"/>
              <a:t>3</a:t>
            </a:fld>
            <a:endParaRPr lang="nl-BE">
              <a:latin typeface="Calibri"/>
            </a:endParaRPr>
          </a:p>
        </p:txBody>
      </p:sp>
      <p:sp>
        <p:nvSpPr>
          <p:cNvPr id="5" name="Rechthoek 4">
            <a:extLst>
              <a:ext uri="{FF2B5EF4-FFF2-40B4-BE49-F238E27FC236}">
                <a16:creationId xmlns:a16="http://schemas.microsoft.com/office/drawing/2014/main" id="{2D65B182-D319-4FCA-A9B3-5A30FE6218E1}"/>
              </a:ext>
            </a:extLst>
          </p:cNvPr>
          <p:cNvSpPr/>
          <p:nvPr/>
        </p:nvSpPr>
        <p:spPr>
          <a:xfrm>
            <a:off x="2591181" y="3344761"/>
            <a:ext cx="3409625" cy="243290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nl-BE" sz="1350">
              <a:solidFill>
                <a:prstClr val="white"/>
              </a:solidFill>
              <a:latin typeface="Calibri"/>
            </a:endParaRPr>
          </a:p>
        </p:txBody>
      </p:sp>
      <p:sp>
        <p:nvSpPr>
          <p:cNvPr id="6" name="Rechthoek 5">
            <a:extLst>
              <a:ext uri="{FF2B5EF4-FFF2-40B4-BE49-F238E27FC236}">
                <a16:creationId xmlns:a16="http://schemas.microsoft.com/office/drawing/2014/main" id="{28260F9A-0086-4996-B10C-7A5059E26DFB}"/>
              </a:ext>
            </a:extLst>
          </p:cNvPr>
          <p:cNvSpPr/>
          <p:nvPr/>
        </p:nvSpPr>
        <p:spPr>
          <a:xfrm>
            <a:off x="2696011" y="3428366"/>
            <a:ext cx="3160297" cy="666759"/>
          </a:xfrm>
          <a:prstGeom prst="rect">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nl-BE" sz="1350">
              <a:solidFill>
                <a:prstClr val="white"/>
              </a:solidFill>
              <a:latin typeface="Calibri"/>
            </a:endParaRPr>
          </a:p>
        </p:txBody>
      </p:sp>
      <p:sp>
        <p:nvSpPr>
          <p:cNvPr id="7" name="Rechthoek 6">
            <a:extLst>
              <a:ext uri="{FF2B5EF4-FFF2-40B4-BE49-F238E27FC236}">
                <a16:creationId xmlns:a16="http://schemas.microsoft.com/office/drawing/2014/main" id="{FDFDEF05-CCEB-4A11-99E9-3860303C45FC}"/>
              </a:ext>
            </a:extLst>
          </p:cNvPr>
          <p:cNvSpPr/>
          <p:nvPr/>
        </p:nvSpPr>
        <p:spPr>
          <a:xfrm>
            <a:off x="2696009" y="4191751"/>
            <a:ext cx="3160298" cy="666759"/>
          </a:xfrm>
          <a:prstGeom prst="rect">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nl-BE" sz="1350">
              <a:solidFill>
                <a:prstClr val="white"/>
              </a:solidFill>
              <a:latin typeface="Calibri"/>
            </a:endParaRPr>
          </a:p>
        </p:txBody>
      </p:sp>
      <p:sp>
        <p:nvSpPr>
          <p:cNvPr id="8" name="Rechthoek 7">
            <a:extLst>
              <a:ext uri="{FF2B5EF4-FFF2-40B4-BE49-F238E27FC236}">
                <a16:creationId xmlns:a16="http://schemas.microsoft.com/office/drawing/2014/main" id="{1763508C-ED4C-4C32-9665-C382AFF151FA}"/>
              </a:ext>
            </a:extLst>
          </p:cNvPr>
          <p:cNvSpPr/>
          <p:nvPr/>
        </p:nvSpPr>
        <p:spPr>
          <a:xfrm>
            <a:off x="2682562" y="4942117"/>
            <a:ext cx="3173745" cy="666759"/>
          </a:xfrm>
          <a:prstGeom prst="rect">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nl-BE" sz="1350">
              <a:solidFill>
                <a:prstClr val="white"/>
              </a:solidFill>
              <a:latin typeface="Calibri"/>
            </a:endParaRPr>
          </a:p>
        </p:txBody>
      </p:sp>
    </p:spTree>
    <p:extLst>
      <p:ext uri="{BB962C8B-B14F-4D97-AF65-F5344CB8AC3E}">
        <p14:creationId xmlns:p14="http://schemas.microsoft.com/office/powerpoint/2010/main" val="32134575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A275-E179-44F7-8C43-39907DCBA986}"/>
              </a:ext>
            </a:extLst>
          </p:cNvPr>
          <p:cNvSpPr>
            <a:spLocks noGrp="1"/>
          </p:cNvSpPr>
          <p:nvPr>
            <p:ph type="title"/>
          </p:nvPr>
        </p:nvSpPr>
        <p:spPr/>
        <p:txBody>
          <a:bodyPr/>
          <a:lstStyle/>
          <a:p>
            <a:r>
              <a:rPr lang="nl-NL"/>
              <a:t>Flexbox en margin: auto;</a:t>
            </a:r>
            <a:endParaRPr lang="en-US"/>
          </a:p>
        </p:txBody>
      </p:sp>
      <p:sp>
        <p:nvSpPr>
          <p:cNvPr id="4" name="Slide Number Placeholder 3">
            <a:extLst>
              <a:ext uri="{FF2B5EF4-FFF2-40B4-BE49-F238E27FC236}">
                <a16:creationId xmlns:a16="http://schemas.microsoft.com/office/drawing/2014/main" id="{3BBE3B15-140B-4A0D-8AEE-CA7606D59A23}"/>
              </a:ext>
            </a:extLst>
          </p:cNvPr>
          <p:cNvSpPr>
            <a:spLocks noGrp="1"/>
          </p:cNvSpPr>
          <p:nvPr>
            <p:ph type="sldNum" sz="quarter" idx="12"/>
          </p:nvPr>
        </p:nvSpPr>
        <p:spPr/>
        <p:txBody>
          <a:bodyPr/>
          <a:lstStyle/>
          <a:p>
            <a:fld id="{B4324A81-F0B5-564A-BF05-9D85C0BEE4FB}" type="slidenum">
              <a:rPr lang="nl-BE" smtClean="0"/>
              <a:t>30</a:t>
            </a:fld>
            <a:endParaRPr lang="nl-BE"/>
          </a:p>
        </p:txBody>
      </p:sp>
      <p:sp>
        <p:nvSpPr>
          <p:cNvPr id="10" name="Tijdelijke aanduiding voor inhoud 2">
            <a:extLst>
              <a:ext uri="{FF2B5EF4-FFF2-40B4-BE49-F238E27FC236}">
                <a16:creationId xmlns:a16="http://schemas.microsoft.com/office/drawing/2014/main" id="{95006C68-C236-40C0-A9AA-7288BCEBA6E3}"/>
              </a:ext>
            </a:extLst>
          </p:cNvPr>
          <p:cNvSpPr txBox="1">
            <a:spLocks/>
          </p:cNvSpPr>
          <p:nvPr/>
        </p:nvSpPr>
        <p:spPr>
          <a:xfrm>
            <a:off x="457200" y="1238932"/>
            <a:ext cx="8219256" cy="5222157"/>
          </a:xfrm>
          <a:prstGeom prst="rect">
            <a:avLst/>
          </a:prstGeom>
        </p:spPr>
        <p:txBody>
          <a:bodyPr vert="horz">
            <a:normAutofit/>
          </a:bodyPr>
          <a:lstStyle>
            <a:lvl1pPr marL="365760" indent="-256032" algn="l" rtl="0" eaLnBrk="1" latinLnBrk="0" hangingPunct="1">
              <a:spcBef>
                <a:spcPts val="400"/>
              </a:spcBef>
              <a:spcAft>
                <a:spcPts val="0"/>
              </a:spcAft>
              <a:buClr>
                <a:srgbClr val="0073AE"/>
              </a:buClr>
              <a:buSzPct val="68000"/>
              <a:buFont typeface="Wingdings 3"/>
              <a:buChar char=""/>
              <a:defRPr kumimoji="0" lang="nl-NL" sz="2700" kern="1200" dirty="0" smtClean="0">
                <a:solidFill>
                  <a:schemeClr val="tx1"/>
                </a:solidFill>
                <a:latin typeface="+mn-lt"/>
                <a:ea typeface="+mn-ea"/>
                <a:cs typeface="+mn-cs"/>
              </a:defRPr>
            </a:lvl1pPr>
            <a:lvl2pPr marL="621792" indent="-228600" algn="l" rtl="0" eaLnBrk="1" latinLnBrk="0" hangingPunct="1">
              <a:spcBef>
                <a:spcPts val="324"/>
              </a:spcBef>
              <a:buClr>
                <a:srgbClr val="0073AE"/>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rgbClr val="0073AE"/>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rgbClr val="0073AE"/>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rgbClr val="0073AE"/>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defTabSz="914400"/>
            <a:r>
              <a:rPr lang="nl-BE" dirty="0" err="1"/>
              <a:t>margin</a:t>
            </a:r>
            <a:r>
              <a:rPr lang="nl-BE" dirty="0"/>
              <a:t>: auto instellen op een item zal vrije ruimte “verplaatsen</a:t>
            </a:r>
            <a:r>
              <a:rPr lang="nl-BE" dirty="0" smtClean="0"/>
              <a:t>”.</a:t>
            </a:r>
            <a:endParaRPr lang="nl-BE" dirty="0"/>
          </a:p>
        </p:txBody>
      </p:sp>
      <p:pic>
        <p:nvPicPr>
          <p:cNvPr id="12" name="Afbeelding 11"/>
          <p:cNvPicPr>
            <a:picLocks noChangeAspect="1"/>
          </p:cNvPicPr>
          <p:nvPr/>
        </p:nvPicPr>
        <p:blipFill>
          <a:blip r:embed="rId3"/>
          <a:stretch>
            <a:fillRect/>
          </a:stretch>
        </p:blipFill>
        <p:spPr>
          <a:xfrm>
            <a:off x="682301" y="2206010"/>
            <a:ext cx="3796393" cy="2003652"/>
          </a:xfrm>
          <a:prstGeom prst="rect">
            <a:avLst/>
          </a:prstGeom>
        </p:spPr>
      </p:pic>
      <p:pic>
        <p:nvPicPr>
          <p:cNvPr id="14" name="Afbeelding 13"/>
          <p:cNvPicPr>
            <a:picLocks noChangeAspect="1"/>
          </p:cNvPicPr>
          <p:nvPr/>
        </p:nvPicPr>
        <p:blipFill>
          <a:blip r:embed="rId4"/>
          <a:stretch>
            <a:fillRect/>
          </a:stretch>
        </p:blipFill>
        <p:spPr>
          <a:xfrm>
            <a:off x="1049507" y="5175673"/>
            <a:ext cx="7161432" cy="1372020"/>
          </a:xfrm>
          <a:prstGeom prst="rect">
            <a:avLst/>
          </a:prstGeom>
        </p:spPr>
      </p:pic>
      <p:sp>
        <p:nvSpPr>
          <p:cNvPr id="3" name="Tijdelijke aanduiding voor inhoud 2"/>
          <p:cNvSpPr>
            <a:spLocks noGrp="1"/>
          </p:cNvSpPr>
          <p:nvPr>
            <p:ph idx="1"/>
          </p:nvPr>
        </p:nvSpPr>
        <p:spPr/>
        <p:txBody>
          <a:bodyPr/>
          <a:lstStyle/>
          <a:p>
            <a:endParaRPr lang="nl-BE"/>
          </a:p>
        </p:txBody>
      </p:sp>
      <p:pic>
        <p:nvPicPr>
          <p:cNvPr id="5" name="Afbeelding 4"/>
          <p:cNvPicPr>
            <a:picLocks noChangeAspect="1"/>
          </p:cNvPicPr>
          <p:nvPr/>
        </p:nvPicPr>
        <p:blipFill>
          <a:blip r:embed="rId5"/>
          <a:stretch>
            <a:fillRect/>
          </a:stretch>
        </p:blipFill>
        <p:spPr>
          <a:xfrm>
            <a:off x="4427984" y="1630038"/>
            <a:ext cx="4360340" cy="3632427"/>
          </a:xfrm>
          <a:prstGeom prst="rect">
            <a:avLst/>
          </a:prstGeom>
        </p:spPr>
      </p:pic>
    </p:spTree>
    <p:extLst>
      <p:ext uri="{BB962C8B-B14F-4D97-AF65-F5344CB8AC3E}">
        <p14:creationId xmlns:p14="http://schemas.microsoft.com/office/powerpoint/2010/main" val="5298536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A275-E179-44F7-8C43-39907DCBA986}"/>
              </a:ext>
            </a:extLst>
          </p:cNvPr>
          <p:cNvSpPr>
            <a:spLocks noGrp="1"/>
          </p:cNvSpPr>
          <p:nvPr>
            <p:ph type="title"/>
          </p:nvPr>
        </p:nvSpPr>
        <p:spPr/>
        <p:txBody>
          <a:bodyPr/>
          <a:lstStyle/>
          <a:p>
            <a:r>
              <a:rPr lang="nl-NL"/>
              <a:t>Flexbox en margin: auto;</a:t>
            </a:r>
            <a:endParaRPr lang="en-US"/>
          </a:p>
        </p:txBody>
      </p:sp>
      <p:sp>
        <p:nvSpPr>
          <p:cNvPr id="4" name="Slide Number Placeholder 3">
            <a:extLst>
              <a:ext uri="{FF2B5EF4-FFF2-40B4-BE49-F238E27FC236}">
                <a16:creationId xmlns:a16="http://schemas.microsoft.com/office/drawing/2014/main" id="{3BBE3B15-140B-4A0D-8AEE-CA7606D59A23}"/>
              </a:ext>
            </a:extLst>
          </p:cNvPr>
          <p:cNvSpPr>
            <a:spLocks noGrp="1"/>
          </p:cNvSpPr>
          <p:nvPr>
            <p:ph type="sldNum" sz="quarter" idx="12"/>
          </p:nvPr>
        </p:nvSpPr>
        <p:spPr/>
        <p:txBody>
          <a:bodyPr/>
          <a:lstStyle/>
          <a:p>
            <a:fld id="{B4324A81-F0B5-564A-BF05-9D85C0BEE4FB}" type="slidenum">
              <a:rPr lang="nl-BE" smtClean="0"/>
              <a:t>31</a:t>
            </a:fld>
            <a:endParaRPr lang="nl-BE"/>
          </a:p>
        </p:txBody>
      </p:sp>
      <p:sp>
        <p:nvSpPr>
          <p:cNvPr id="10" name="Tijdelijke aanduiding voor inhoud 2">
            <a:extLst>
              <a:ext uri="{FF2B5EF4-FFF2-40B4-BE49-F238E27FC236}">
                <a16:creationId xmlns:a16="http://schemas.microsoft.com/office/drawing/2014/main" id="{95006C68-C236-40C0-A9AA-7288BCEBA6E3}"/>
              </a:ext>
            </a:extLst>
          </p:cNvPr>
          <p:cNvSpPr txBox="1">
            <a:spLocks/>
          </p:cNvSpPr>
          <p:nvPr/>
        </p:nvSpPr>
        <p:spPr>
          <a:xfrm>
            <a:off x="457200" y="1238932"/>
            <a:ext cx="8219256" cy="5222157"/>
          </a:xfrm>
          <a:prstGeom prst="rect">
            <a:avLst/>
          </a:prstGeom>
        </p:spPr>
        <p:txBody>
          <a:bodyPr vert="horz">
            <a:normAutofit/>
          </a:bodyPr>
          <a:lstStyle>
            <a:lvl1pPr marL="365760" indent="-256032" algn="l" rtl="0" eaLnBrk="1" latinLnBrk="0" hangingPunct="1">
              <a:spcBef>
                <a:spcPts val="400"/>
              </a:spcBef>
              <a:spcAft>
                <a:spcPts val="0"/>
              </a:spcAft>
              <a:buClr>
                <a:srgbClr val="0073AE"/>
              </a:buClr>
              <a:buSzPct val="68000"/>
              <a:buFont typeface="Wingdings 3"/>
              <a:buChar char=""/>
              <a:defRPr kumimoji="0" lang="nl-NL" sz="2700" kern="1200" dirty="0" smtClean="0">
                <a:solidFill>
                  <a:schemeClr val="tx1"/>
                </a:solidFill>
                <a:latin typeface="+mn-lt"/>
                <a:ea typeface="+mn-ea"/>
                <a:cs typeface="+mn-cs"/>
              </a:defRPr>
            </a:lvl1pPr>
            <a:lvl2pPr marL="621792" indent="-228600" algn="l" rtl="0" eaLnBrk="1" latinLnBrk="0" hangingPunct="1">
              <a:spcBef>
                <a:spcPts val="324"/>
              </a:spcBef>
              <a:buClr>
                <a:srgbClr val="0073AE"/>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rgbClr val="0073AE"/>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rgbClr val="0073AE"/>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rgbClr val="0073AE"/>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defTabSz="914400"/>
            <a:r>
              <a:rPr lang="nl-BE" dirty="0"/>
              <a:t>Rechtermarge instellen zorgt dat daar de vrije ruimte geplaatst </a:t>
            </a:r>
            <a:r>
              <a:rPr lang="nl-BE" dirty="0" smtClean="0"/>
              <a:t>wordt.</a:t>
            </a:r>
            <a:endParaRPr lang="nl-BE" dirty="0"/>
          </a:p>
        </p:txBody>
      </p:sp>
      <p:pic>
        <p:nvPicPr>
          <p:cNvPr id="11" name="Afbeelding 10"/>
          <p:cNvPicPr>
            <a:picLocks noChangeAspect="1"/>
          </p:cNvPicPr>
          <p:nvPr/>
        </p:nvPicPr>
        <p:blipFill>
          <a:blip r:embed="rId2"/>
          <a:stretch>
            <a:fillRect/>
          </a:stretch>
        </p:blipFill>
        <p:spPr>
          <a:xfrm>
            <a:off x="910408" y="4361893"/>
            <a:ext cx="7027214" cy="1346306"/>
          </a:xfrm>
          <a:prstGeom prst="rect">
            <a:avLst/>
          </a:prstGeom>
        </p:spPr>
      </p:pic>
      <p:pic>
        <p:nvPicPr>
          <p:cNvPr id="8" name="Afbeelding 7"/>
          <p:cNvPicPr>
            <a:picLocks noChangeAspect="1"/>
          </p:cNvPicPr>
          <p:nvPr/>
        </p:nvPicPr>
        <p:blipFill>
          <a:blip r:embed="rId3"/>
          <a:stretch>
            <a:fillRect/>
          </a:stretch>
        </p:blipFill>
        <p:spPr>
          <a:xfrm>
            <a:off x="910408" y="2427903"/>
            <a:ext cx="3009900" cy="1181100"/>
          </a:xfrm>
          <a:prstGeom prst="rect">
            <a:avLst/>
          </a:prstGeom>
        </p:spPr>
      </p:pic>
    </p:spTree>
    <p:extLst>
      <p:ext uri="{BB962C8B-B14F-4D97-AF65-F5344CB8AC3E}">
        <p14:creationId xmlns:p14="http://schemas.microsoft.com/office/powerpoint/2010/main" val="9696030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A275-E179-44F7-8C43-39907DCBA986}"/>
              </a:ext>
            </a:extLst>
          </p:cNvPr>
          <p:cNvSpPr>
            <a:spLocks noGrp="1"/>
          </p:cNvSpPr>
          <p:nvPr>
            <p:ph type="title"/>
          </p:nvPr>
        </p:nvSpPr>
        <p:spPr/>
        <p:txBody>
          <a:bodyPr/>
          <a:lstStyle/>
          <a:p>
            <a:r>
              <a:rPr lang="nl-NL"/>
              <a:t>Flexbox en margin: auto;</a:t>
            </a:r>
            <a:endParaRPr lang="en-US"/>
          </a:p>
        </p:txBody>
      </p:sp>
      <p:sp>
        <p:nvSpPr>
          <p:cNvPr id="4" name="Slide Number Placeholder 3">
            <a:extLst>
              <a:ext uri="{FF2B5EF4-FFF2-40B4-BE49-F238E27FC236}">
                <a16:creationId xmlns:a16="http://schemas.microsoft.com/office/drawing/2014/main" id="{3BBE3B15-140B-4A0D-8AEE-CA7606D59A23}"/>
              </a:ext>
            </a:extLst>
          </p:cNvPr>
          <p:cNvSpPr>
            <a:spLocks noGrp="1"/>
          </p:cNvSpPr>
          <p:nvPr>
            <p:ph type="sldNum" sz="quarter" idx="12"/>
          </p:nvPr>
        </p:nvSpPr>
        <p:spPr/>
        <p:txBody>
          <a:bodyPr/>
          <a:lstStyle/>
          <a:p>
            <a:fld id="{B4324A81-F0B5-564A-BF05-9D85C0BEE4FB}" type="slidenum">
              <a:rPr lang="nl-BE" smtClean="0"/>
              <a:t>32</a:t>
            </a:fld>
            <a:endParaRPr lang="nl-BE"/>
          </a:p>
        </p:txBody>
      </p:sp>
      <p:sp>
        <p:nvSpPr>
          <p:cNvPr id="10" name="Tijdelijke aanduiding voor inhoud 2">
            <a:extLst>
              <a:ext uri="{FF2B5EF4-FFF2-40B4-BE49-F238E27FC236}">
                <a16:creationId xmlns:a16="http://schemas.microsoft.com/office/drawing/2014/main" id="{95006C68-C236-40C0-A9AA-7288BCEBA6E3}"/>
              </a:ext>
            </a:extLst>
          </p:cNvPr>
          <p:cNvSpPr txBox="1">
            <a:spLocks/>
          </p:cNvSpPr>
          <p:nvPr/>
        </p:nvSpPr>
        <p:spPr>
          <a:xfrm>
            <a:off x="457200" y="1238932"/>
            <a:ext cx="8219256" cy="5222157"/>
          </a:xfrm>
          <a:prstGeom prst="rect">
            <a:avLst/>
          </a:prstGeom>
        </p:spPr>
        <p:txBody>
          <a:bodyPr vert="horz">
            <a:normAutofit/>
          </a:bodyPr>
          <a:lstStyle>
            <a:lvl1pPr marL="365760" indent="-256032" algn="l" rtl="0" eaLnBrk="1" latinLnBrk="0" hangingPunct="1">
              <a:spcBef>
                <a:spcPts val="400"/>
              </a:spcBef>
              <a:spcAft>
                <a:spcPts val="0"/>
              </a:spcAft>
              <a:buClr>
                <a:srgbClr val="0073AE"/>
              </a:buClr>
              <a:buSzPct val="68000"/>
              <a:buFont typeface="Wingdings 3"/>
              <a:buChar char=""/>
              <a:defRPr kumimoji="0" lang="nl-NL" sz="2700" kern="1200" dirty="0" smtClean="0">
                <a:solidFill>
                  <a:schemeClr val="tx1"/>
                </a:solidFill>
                <a:latin typeface="+mn-lt"/>
                <a:ea typeface="+mn-ea"/>
                <a:cs typeface="+mn-cs"/>
              </a:defRPr>
            </a:lvl1pPr>
            <a:lvl2pPr marL="621792" indent="-228600" algn="l" rtl="0" eaLnBrk="1" latinLnBrk="0" hangingPunct="1">
              <a:spcBef>
                <a:spcPts val="324"/>
              </a:spcBef>
              <a:buClr>
                <a:srgbClr val="0073AE"/>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rgbClr val="0073AE"/>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rgbClr val="0073AE"/>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rgbClr val="0073AE"/>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defTabSz="914400"/>
            <a:r>
              <a:rPr lang="nl-BE" dirty="0"/>
              <a:t>Beide </a:t>
            </a:r>
            <a:r>
              <a:rPr lang="nl-BE" dirty="0" err="1"/>
              <a:t>margins</a:t>
            </a:r>
            <a:r>
              <a:rPr lang="nl-BE" dirty="0"/>
              <a:t> instellen zorgt dat de vrije ruimte langs beide kanten verspreid wordt</a:t>
            </a:r>
          </a:p>
        </p:txBody>
      </p:sp>
      <p:pic>
        <p:nvPicPr>
          <p:cNvPr id="8" name="Afbeelding 7"/>
          <p:cNvPicPr>
            <a:picLocks noChangeAspect="1"/>
          </p:cNvPicPr>
          <p:nvPr/>
        </p:nvPicPr>
        <p:blipFill>
          <a:blip r:embed="rId2"/>
          <a:stretch>
            <a:fillRect/>
          </a:stretch>
        </p:blipFill>
        <p:spPr>
          <a:xfrm>
            <a:off x="855695" y="2219909"/>
            <a:ext cx="3009900" cy="1447800"/>
          </a:xfrm>
          <a:prstGeom prst="rect">
            <a:avLst/>
          </a:prstGeom>
        </p:spPr>
      </p:pic>
      <p:pic>
        <p:nvPicPr>
          <p:cNvPr id="11" name="Afbeelding 10"/>
          <p:cNvPicPr>
            <a:picLocks noChangeAspect="1"/>
          </p:cNvPicPr>
          <p:nvPr/>
        </p:nvPicPr>
        <p:blipFill>
          <a:blip r:embed="rId3"/>
          <a:stretch>
            <a:fillRect/>
          </a:stretch>
        </p:blipFill>
        <p:spPr>
          <a:xfrm>
            <a:off x="855695" y="3947045"/>
            <a:ext cx="8286847" cy="1706334"/>
          </a:xfrm>
          <a:prstGeom prst="rect">
            <a:avLst/>
          </a:prstGeom>
        </p:spPr>
      </p:pic>
    </p:spTree>
    <p:extLst>
      <p:ext uri="{BB962C8B-B14F-4D97-AF65-F5344CB8AC3E}">
        <p14:creationId xmlns:p14="http://schemas.microsoft.com/office/powerpoint/2010/main" val="3450189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070C-8092-4DCB-BF9C-C149C4DFCB19}"/>
              </a:ext>
            </a:extLst>
          </p:cNvPr>
          <p:cNvSpPr>
            <a:spLocks noGrp="1"/>
          </p:cNvSpPr>
          <p:nvPr>
            <p:ph type="ctrTitle"/>
          </p:nvPr>
        </p:nvSpPr>
        <p:spPr/>
        <p:txBody>
          <a:bodyPr/>
          <a:lstStyle/>
          <a:p>
            <a:pPr algn="ctr"/>
            <a:r>
              <a:rPr lang="nl-BE" sz="4400" dirty="0" err="1" smtClean="0">
                <a:solidFill>
                  <a:schemeClr val="bg2"/>
                </a:solidFill>
              </a:rPr>
              <a:t>Float</a:t>
            </a:r>
            <a:endParaRPr lang="nl-BE" dirty="0">
              <a:solidFill>
                <a:schemeClr val="bg2"/>
              </a:solidFill>
            </a:endParaRPr>
          </a:p>
        </p:txBody>
      </p:sp>
      <p:sp>
        <p:nvSpPr>
          <p:cNvPr id="3" name="Subtitle 2">
            <a:extLst>
              <a:ext uri="{FF2B5EF4-FFF2-40B4-BE49-F238E27FC236}">
                <a16:creationId xmlns:a16="http://schemas.microsoft.com/office/drawing/2014/main" id="{8F23AEED-4965-49C7-8DEF-5A4EF93CC668}"/>
              </a:ext>
            </a:extLst>
          </p:cNvPr>
          <p:cNvSpPr>
            <a:spLocks noGrp="1"/>
          </p:cNvSpPr>
          <p:nvPr>
            <p:ph type="subTitle" idx="1"/>
          </p:nvPr>
        </p:nvSpPr>
        <p:spPr/>
        <p:txBody>
          <a:bodyPr/>
          <a:lstStyle/>
          <a:p>
            <a:endParaRPr lang="nl-BE" dirty="0"/>
          </a:p>
        </p:txBody>
      </p:sp>
      <p:sp>
        <p:nvSpPr>
          <p:cNvPr id="4" name="AutoShape 2" descr="https://euc-powerpoint.officeapps.live.com/pods/GetClipboardImage.ashx?Id=2f345418-815b-48f0-af48-2c5c191012f4&amp;DC=GEU2&amp;pkey=708dcf4d-76e8-4feb-9096-a609c62e661c&amp;wdwaccluster=GEU2"/>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Tree>
    <p:extLst>
      <p:ext uri="{BB962C8B-B14F-4D97-AF65-F5344CB8AC3E}">
        <p14:creationId xmlns:p14="http://schemas.microsoft.com/office/powerpoint/2010/main" val="4227972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Floating elements (vlotten)</a:t>
            </a:r>
          </a:p>
        </p:txBody>
      </p:sp>
      <p:sp>
        <p:nvSpPr>
          <p:cNvPr id="3" name="Content Placeholder 2"/>
          <p:cNvSpPr>
            <a:spLocks noGrp="1"/>
          </p:cNvSpPr>
          <p:nvPr>
            <p:ph idx="1"/>
          </p:nvPr>
        </p:nvSpPr>
        <p:spPr>
          <a:xfrm>
            <a:off x="428595" y="1152394"/>
            <a:ext cx="8280000" cy="4764496"/>
          </a:xfrm>
        </p:spPr>
        <p:txBody>
          <a:bodyPr>
            <a:noAutofit/>
          </a:bodyPr>
          <a:lstStyle/>
          <a:p>
            <a:pPr marL="365760" indent="-256032">
              <a:spcBef>
                <a:spcPts val="400"/>
              </a:spcBef>
              <a:buClr>
                <a:srgbClr val="0073AE"/>
              </a:buClr>
              <a:buSzPct val="68000"/>
              <a:buFont typeface="Wingdings 3"/>
              <a:buChar char=""/>
            </a:pPr>
            <a:r>
              <a:rPr lang="nl-BE" sz="2700" dirty="0" err="1">
                <a:latin typeface="+mn-lt"/>
                <a:hlinkClick r:id="rId3"/>
              </a:rPr>
              <a:t>float</a:t>
            </a:r>
            <a:r>
              <a:rPr lang="nl-BE" sz="2700" dirty="0">
                <a:latin typeface="+mn-lt"/>
              </a:rPr>
              <a:t> : </a:t>
            </a:r>
            <a:r>
              <a:rPr lang="nl-BE" sz="2700" dirty="0" err="1">
                <a:latin typeface="+mn-lt"/>
              </a:rPr>
              <a:t>left</a:t>
            </a:r>
            <a:r>
              <a:rPr lang="nl-BE" sz="2700" dirty="0">
                <a:latin typeface="+mn-lt"/>
              </a:rPr>
              <a:t> / right / </a:t>
            </a:r>
            <a:r>
              <a:rPr lang="nl-BE" sz="2700" dirty="0" smtClean="0">
                <a:latin typeface="+mn-lt"/>
              </a:rPr>
              <a:t>none</a:t>
            </a:r>
            <a:endParaRPr lang="nl-BE" sz="2700" dirty="0">
              <a:latin typeface="+mn-lt"/>
            </a:endParaRPr>
          </a:p>
          <a:p>
            <a:pPr marL="657118" lvl="2" indent="-342900">
              <a:spcBef>
                <a:spcPts val="400"/>
              </a:spcBef>
              <a:buSzPct val="68000"/>
            </a:pPr>
            <a:r>
              <a:rPr lang="nl-BE" sz="2400" dirty="0">
                <a:latin typeface="+mn-lt"/>
              </a:rPr>
              <a:t>Elementen worden uit de normale flow gehaald. Men kan dan meegeven in welke richting (right – left) ze zullen vlotten binnen hun bevattende container (parent block). Elementen worden tegen de opgegeven rand geplaatst</a:t>
            </a:r>
            <a:r>
              <a:rPr lang="nl-BE" sz="2400" dirty="0" smtClean="0">
                <a:latin typeface="+mn-lt"/>
              </a:rPr>
              <a:t>.</a:t>
            </a:r>
            <a:endParaRPr lang="nl-BE" sz="2400" dirty="0">
              <a:latin typeface="+mn-lt"/>
            </a:endParaRPr>
          </a:p>
          <a:p>
            <a:pPr marL="657118" lvl="2" indent="-342900">
              <a:spcBef>
                <a:spcPts val="400"/>
              </a:spcBef>
              <a:buSzPct val="68000"/>
            </a:pPr>
            <a:r>
              <a:rPr lang="nl-BE" sz="2400" dirty="0">
                <a:latin typeface="+mn-lt"/>
              </a:rPr>
              <a:t>De overige elementen binnen deze container (</a:t>
            </a:r>
            <a:r>
              <a:rPr lang="nl-BE" sz="2400" dirty="0" err="1">
                <a:latin typeface="+mn-lt"/>
              </a:rPr>
              <a:t>parent</a:t>
            </a:r>
            <a:r>
              <a:rPr lang="nl-BE" sz="2400" dirty="0">
                <a:latin typeface="+mn-lt"/>
              </a:rPr>
              <a:t> block) zullen dan de vrijgekomen plaats proberen op te vullen en zullen zich rond het element plaatsen. </a:t>
            </a:r>
          </a:p>
          <a:p>
            <a:pPr marL="690372" lvl="2" indent="-342900">
              <a:spcBef>
                <a:spcPts val="400"/>
              </a:spcBef>
              <a:buSzPct val="68000"/>
            </a:pPr>
            <a:r>
              <a:rPr lang="nl-BE" sz="2200" dirty="0">
                <a:latin typeface="+mn-lt"/>
              </a:rPr>
              <a:t>Het is duidelijk dat voor het vlottende element een breedte zal moeten worden ingesteld (een block element neemt altijd de maximale breedte in van de bevattende container)</a:t>
            </a:r>
            <a:endParaRPr lang="nl-BE" sz="2500" dirty="0">
              <a:latin typeface="+mn-lt"/>
            </a:endParaRPr>
          </a:p>
        </p:txBody>
      </p:sp>
    </p:spTree>
    <p:extLst>
      <p:ext uri="{BB962C8B-B14F-4D97-AF65-F5344CB8AC3E}">
        <p14:creationId xmlns:p14="http://schemas.microsoft.com/office/powerpoint/2010/main" val="26431733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DC634-343A-4216-8326-5EFA94C2AE10}"/>
              </a:ext>
            </a:extLst>
          </p:cNvPr>
          <p:cNvSpPr>
            <a:spLocks noGrp="1"/>
          </p:cNvSpPr>
          <p:nvPr>
            <p:ph type="title"/>
          </p:nvPr>
        </p:nvSpPr>
        <p:spPr/>
        <p:txBody>
          <a:bodyPr/>
          <a:lstStyle/>
          <a:p>
            <a:r>
              <a:rPr lang="nl-BE" dirty="0" err="1"/>
              <a:t>Floating</a:t>
            </a:r>
            <a:r>
              <a:rPr lang="nl-BE" dirty="0"/>
              <a:t> </a:t>
            </a:r>
            <a:r>
              <a:rPr lang="nl-BE" dirty="0" err="1"/>
              <a:t>left</a:t>
            </a:r>
            <a:r>
              <a:rPr lang="nl-BE" dirty="0"/>
              <a:t> en right</a:t>
            </a:r>
          </a:p>
        </p:txBody>
      </p:sp>
      <p:sp>
        <p:nvSpPr>
          <p:cNvPr id="3" name="Tijdelijke aanduiding voor inhoud 2">
            <a:extLst>
              <a:ext uri="{FF2B5EF4-FFF2-40B4-BE49-F238E27FC236}">
                <a16:creationId xmlns:a16="http://schemas.microsoft.com/office/drawing/2014/main" id="{4B309023-7EB2-47B3-A50C-45516B13B6C6}"/>
              </a:ext>
            </a:extLst>
          </p:cNvPr>
          <p:cNvSpPr>
            <a:spLocks noGrp="1"/>
          </p:cNvSpPr>
          <p:nvPr>
            <p:ph idx="1"/>
          </p:nvPr>
        </p:nvSpPr>
        <p:spPr/>
        <p:txBody>
          <a:bodyPr/>
          <a:lstStyle/>
          <a:p>
            <a:r>
              <a:rPr lang="nl-BE" dirty="0" smtClean="0"/>
              <a:t>02-Float/01-float.html</a:t>
            </a:r>
            <a:endParaRPr lang="nl-BE" dirty="0"/>
          </a:p>
        </p:txBody>
      </p:sp>
      <p:pic>
        <p:nvPicPr>
          <p:cNvPr id="8" name="Afbeelding 7"/>
          <p:cNvPicPr>
            <a:picLocks noChangeAspect="1"/>
          </p:cNvPicPr>
          <p:nvPr/>
        </p:nvPicPr>
        <p:blipFill>
          <a:blip r:embed="rId3"/>
          <a:stretch>
            <a:fillRect/>
          </a:stretch>
        </p:blipFill>
        <p:spPr>
          <a:xfrm>
            <a:off x="1856793" y="2023231"/>
            <a:ext cx="5979562" cy="4053303"/>
          </a:xfrm>
          <a:prstGeom prst="rect">
            <a:avLst/>
          </a:prstGeom>
        </p:spPr>
      </p:pic>
    </p:spTree>
    <p:extLst>
      <p:ext uri="{BB962C8B-B14F-4D97-AF65-F5344CB8AC3E}">
        <p14:creationId xmlns:p14="http://schemas.microsoft.com/office/powerpoint/2010/main" val="1779602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left</a:t>
            </a:r>
            <a:r>
              <a:rPr lang="nl-BE" dirty="0"/>
              <a:t> en right</a:t>
            </a:r>
          </a:p>
        </p:txBody>
      </p:sp>
      <p:sp>
        <p:nvSpPr>
          <p:cNvPr id="3" name="Tijdelijke aanduiding voor inhoud 2"/>
          <p:cNvSpPr>
            <a:spLocks noGrp="1"/>
          </p:cNvSpPr>
          <p:nvPr>
            <p:ph idx="1"/>
          </p:nvPr>
        </p:nvSpPr>
        <p:spPr/>
        <p:txBody>
          <a:bodyPr/>
          <a:lstStyle/>
          <a:p>
            <a:r>
              <a:rPr lang="nl-BE" dirty="0" err="1" smtClean="0"/>
              <a:t>Normal</a:t>
            </a:r>
            <a:r>
              <a:rPr lang="nl-BE" dirty="0" smtClean="0"/>
              <a:t> flow</a:t>
            </a:r>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36</a:t>
            </a:fld>
            <a:endParaRPr lang="nl-BE"/>
          </a:p>
        </p:txBody>
      </p:sp>
      <p:pic>
        <p:nvPicPr>
          <p:cNvPr id="8" name="Afbeelding 7"/>
          <p:cNvPicPr>
            <a:picLocks noChangeAspect="1"/>
          </p:cNvPicPr>
          <p:nvPr/>
        </p:nvPicPr>
        <p:blipFill>
          <a:blip r:embed="rId2"/>
          <a:stretch>
            <a:fillRect/>
          </a:stretch>
        </p:blipFill>
        <p:spPr>
          <a:xfrm>
            <a:off x="-46109" y="1755360"/>
            <a:ext cx="3605609" cy="4037531"/>
          </a:xfrm>
          <a:prstGeom prst="rect">
            <a:avLst/>
          </a:prstGeom>
        </p:spPr>
      </p:pic>
      <p:pic>
        <p:nvPicPr>
          <p:cNvPr id="7" name="Afbeelding 6"/>
          <p:cNvPicPr>
            <a:picLocks noChangeAspect="1"/>
          </p:cNvPicPr>
          <p:nvPr/>
        </p:nvPicPr>
        <p:blipFill>
          <a:blip r:embed="rId3"/>
          <a:stretch>
            <a:fillRect/>
          </a:stretch>
        </p:blipFill>
        <p:spPr>
          <a:xfrm>
            <a:off x="3056191" y="1774022"/>
            <a:ext cx="6090239" cy="4000208"/>
          </a:xfrm>
          <a:prstGeom prst="rect">
            <a:avLst/>
          </a:prstGeom>
        </p:spPr>
      </p:pic>
    </p:spTree>
    <p:extLst>
      <p:ext uri="{BB962C8B-B14F-4D97-AF65-F5344CB8AC3E}">
        <p14:creationId xmlns:p14="http://schemas.microsoft.com/office/powerpoint/2010/main" val="17372702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left</a:t>
            </a:r>
            <a:r>
              <a:rPr lang="nl-BE" dirty="0"/>
              <a:t> en right</a:t>
            </a:r>
          </a:p>
        </p:txBody>
      </p:sp>
      <p:sp>
        <p:nvSpPr>
          <p:cNvPr id="3" name="Tijdelijke aanduiding voor inhoud 2"/>
          <p:cNvSpPr>
            <a:spLocks noGrp="1"/>
          </p:cNvSpPr>
          <p:nvPr>
            <p:ph idx="1"/>
          </p:nvPr>
        </p:nvSpPr>
        <p:spPr/>
        <p:txBody>
          <a:bodyPr/>
          <a:lstStyle/>
          <a:p>
            <a:r>
              <a:rPr lang="nl-BE" dirty="0" smtClean="0"/>
              <a:t>Blockquote </a:t>
            </a:r>
            <a:r>
              <a:rPr lang="nl-BE" dirty="0" err="1" smtClean="0"/>
              <a:t>floating</a:t>
            </a:r>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37</a:t>
            </a:fld>
            <a:endParaRPr lang="nl-BE"/>
          </a:p>
        </p:txBody>
      </p:sp>
      <p:pic>
        <p:nvPicPr>
          <p:cNvPr id="7" name="Afbeelding 6"/>
          <p:cNvPicPr>
            <a:picLocks noChangeAspect="1"/>
          </p:cNvPicPr>
          <p:nvPr/>
        </p:nvPicPr>
        <p:blipFill>
          <a:blip r:embed="rId2"/>
          <a:stretch>
            <a:fillRect/>
          </a:stretch>
        </p:blipFill>
        <p:spPr>
          <a:xfrm>
            <a:off x="70827" y="1959428"/>
            <a:ext cx="3165642" cy="2019981"/>
          </a:xfrm>
          <a:prstGeom prst="rect">
            <a:avLst/>
          </a:prstGeom>
        </p:spPr>
      </p:pic>
      <p:pic>
        <p:nvPicPr>
          <p:cNvPr id="5" name="Afbeelding 4"/>
          <p:cNvPicPr>
            <a:picLocks noChangeAspect="1"/>
          </p:cNvPicPr>
          <p:nvPr/>
        </p:nvPicPr>
        <p:blipFill>
          <a:blip r:embed="rId3"/>
          <a:stretch>
            <a:fillRect/>
          </a:stretch>
        </p:blipFill>
        <p:spPr>
          <a:xfrm>
            <a:off x="2850096" y="1959428"/>
            <a:ext cx="6116622" cy="3177705"/>
          </a:xfrm>
          <a:prstGeom prst="rect">
            <a:avLst/>
          </a:prstGeom>
        </p:spPr>
      </p:pic>
      <p:pic>
        <p:nvPicPr>
          <p:cNvPr id="6" name="Afbeelding 5"/>
          <p:cNvPicPr>
            <a:picLocks noChangeAspect="1"/>
          </p:cNvPicPr>
          <p:nvPr/>
        </p:nvPicPr>
        <p:blipFill>
          <a:blip r:embed="rId4"/>
          <a:stretch>
            <a:fillRect/>
          </a:stretch>
        </p:blipFill>
        <p:spPr>
          <a:xfrm>
            <a:off x="1402112" y="3994182"/>
            <a:ext cx="4946317" cy="2569708"/>
          </a:xfrm>
          <a:prstGeom prst="rect">
            <a:avLst/>
          </a:prstGeom>
        </p:spPr>
      </p:pic>
    </p:spTree>
    <p:extLst>
      <p:ext uri="{BB962C8B-B14F-4D97-AF65-F5344CB8AC3E}">
        <p14:creationId xmlns:p14="http://schemas.microsoft.com/office/powerpoint/2010/main" val="13120677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DC634-343A-4216-8326-5EFA94C2AE10}"/>
              </a:ext>
            </a:extLst>
          </p:cNvPr>
          <p:cNvSpPr>
            <a:spLocks noGrp="1"/>
          </p:cNvSpPr>
          <p:nvPr>
            <p:ph type="title"/>
          </p:nvPr>
        </p:nvSpPr>
        <p:spPr/>
        <p:txBody>
          <a:bodyPr/>
          <a:lstStyle/>
          <a:p>
            <a:r>
              <a:rPr lang="nl-BE" dirty="0" err="1" smtClean="0"/>
              <a:t>Floating</a:t>
            </a:r>
            <a:r>
              <a:rPr lang="nl-BE" dirty="0" smtClean="0"/>
              <a:t>: </a:t>
            </a:r>
            <a:r>
              <a:rPr lang="nl-BE" dirty="0" err="1" smtClean="0"/>
              <a:t>stacking</a:t>
            </a:r>
            <a:r>
              <a:rPr lang="nl-BE" dirty="0" smtClean="0"/>
              <a:t> order</a:t>
            </a:r>
            <a:endParaRPr lang="nl-BE" dirty="0"/>
          </a:p>
        </p:txBody>
      </p:sp>
      <p:sp>
        <p:nvSpPr>
          <p:cNvPr id="3" name="Tijdelijke aanduiding voor inhoud 2">
            <a:extLst>
              <a:ext uri="{FF2B5EF4-FFF2-40B4-BE49-F238E27FC236}">
                <a16:creationId xmlns:a16="http://schemas.microsoft.com/office/drawing/2014/main" id="{4B309023-7EB2-47B3-A50C-45516B13B6C6}"/>
              </a:ext>
            </a:extLst>
          </p:cNvPr>
          <p:cNvSpPr>
            <a:spLocks noGrp="1"/>
          </p:cNvSpPr>
          <p:nvPr>
            <p:ph idx="1"/>
          </p:nvPr>
        </p:nvSpPr>
        <p:spPr/>
        <p:txBody>
          <a:bodyPr/>
          <a:lstStyle/>
          <a:p>
            <a:r>
              <a:rPr lang="nl-BE" dirty="0" err="1"/>
              <a:t>Stacking</a:t>
            </a:r>
            <a:r>
              <a:rPr lang="nl-BE" dirty="0"/>
              <a:t> order : meerdere vlottende </a:t>
            </a:r>
            <a:r>
              <a:rPr lang="nl-BE" dirty="0" smtClean="0"/>
              <a:t>elementen</a:t>
            </a:r>
          </a:p>
          <a:p>
            <a:pPr lvl="1"/>
            <a:r>
              <a:rPr lang="nl-BE" dirty="0" err="1" smtClean="0"/>
              <a:t>Floating</a:t>
            </a:r>
            <a:r>
              <a:rPr lang="nl-BE" dirty="0" smtClean="0"/>
              <a:t> </a:t>
            </a:r>
            <a:r>
              <a:rPr lang="nl-BE" dirty="0" err="1"/>
              <a:t>elements</a:t>
            </a:r>
            <a:r>
              <a:rPr lang="nl-BE" dirty="0"/>
              <a:t> worden vaak gebruikt om block elementen naast elkaar te plaatsen. Dit kan soms voor problemen zorgen. </a:t>
            </a:r>
          </a:p>
          <a:p>
            <a:pPr lvl="1"/>
            <a:r>
              <a:rPr lang="nl-BE" dirty="0"/>
              <a:t>Floating elements vlotten eerst tegen de bovenrand van de parent en dan tegen de </a:t>
            </a:r>
            <a:r>
              <a:rPr lang="nl-BE" dirty="0" smtClean="0"/>
              <a:t>volgende </a:t>
            </a:r>
            <a:r>
              <a:rPr lang="nl-BE" dirty="0"/>
              <a:t>beschikbare rand</a:t>
            </a:r>
          </a:p>
        </p:txBody>
      </p:sp>
      <p:pic>
        <p:nvPicPr>
          <p:cNvPr id="5" name="Afbeelding 4"/>
          <p:cNvPicPr>
            <a:picLocks noChangeAspect="1"/>
          </p:cNvPicPr>
          <p:nvPr/>
        </p:nvPicPr>
        <p:blipFill>
          <a:blip r:embed="rId4"/>
          <a:stretch>
            <a:fillRect/>
          </a:stretch>
        </p:blipFill>
        <p:spPr>
          <a:xfrm>
            <a:off x="2397967" y="3291165"/>
            <a:ext cx="4233474" cy="3495529"/>
          </a:xfrm>
          <a:prstGeom prst="rect">
            <a:avLst/>
          </a:prstGeom>
        </p:spPr>
      </p:pic>
    </p:spTree>
    <p:extLst>
      <p:ext uri="{BB962C8B-B14F-4D97-AF65-F5344CB8AC3E}">
        <p14:creationId xmlns:p14="http://schemas.microsoft.com/office/powerpoint/2010/main" val="20229943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stacking</a:t>
            </a:r>
            <a:r>
              <a:rPr lang="nl-BE" dirty="0"/>
              <a:t> order</a:t>
            </a:r>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39</a:t>
            </a:fld>
            <a:endParaRPr lang="nl-BE"/>
          </a:p>
        </p:txBody>
      </p:sp>
      <p:pic>
        <p:nvPicPr>
          <p:cNvPr id="6" name="Afbeelding 5"/>
          <p:cNvPicPr>
            <a:picLocks noChangeAspect="1"/>
          </p:cNvPicPr>
          <p:nvPr/>
        </p:nvPicPr>
        <p:blipFill>
          <a:blip r:embed="rId2"/>
          <a:stretch>
            <a:fillRect/>
          </a:stretch>
        </p:blipFill>
        <p:spPr>
          <a:xfrm>
            <a:off x="0" y="971609"/>
            <a:ext cx="3824579" cy="3743493"/>
          </a:xfrm>
          <a:prstGeom prst="rect">
            <a:avLst/>
          </a:prstGeom>
        </p:spPr>
      </p:pic>
      <p:pic>
        <p:nvPicPr>
          <p:cNvPr id="7" name="Afbeelding 6"/>
          <p:cNvPicPr>
            <a:picLocks noChangeAspect="1"/>
          </p:cNvPicPr>
          <p:nvPr/>
        </p:nvPicPr>
        <p:blipFill>
          <a:blip r:embed="rId3"/>
          <a:stretch>
            <a:fillRect/>
          </a:stretch>
        </p:blipFill>
        <p:spPr>
          <a:xfrm>
            <a:off x="2745435" y="2976869"/>
            <a:ext cx="6398565" cy="3332451"/>
          </a:xfrm>
          <a:prstGeom prst="rect">
            <a:avLst/>
          </a:prstGeom>
        </p:spPr>
      </p:pic>
    </p:spTree>
    <p:extLst>
      <p:ext uri="{BB962C8B-B14F-4D97-AF65-F5344CB8AC3E}">
        <p14:creationId xmlns:p14="http://schemas.microsoft.com/office/powerpoint/2010/main" val="22418876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Lay-out</a:t>
            </a:r>
            <a:endParaRPr lang="nl-BE" dirty="0"/>
          </a:p>
        </p:txBody>
      </p:sp>
      <p:sp>
        <p:nvSpPr>
          <p:cNvPr id="3" name="Content Placeholder 2"/>
          <p:cNvSpPr>
            <a:spLocks noGrp="1"/>
          </p:cNvSpPr>
          <p:nvPr>
            <p:ph idx="1"/>
          </p:nvPr>
        </p:nvSpPr>
        <p:spPr/>
        <p:txBody>
          <a:bodyPr>
            <a:normAutofit/>
          </a:bodyPr>
          <a:lstStyle/>
          <a:p>
            <a:r>
              <a:rPr lang="nl-BE" sz="2000" dirty="0"/>
              <a:t>De </a:t>
            </a:r>
            <a:r>
              <a:rPr lang="nl-BE" sz="2000" dirty="0">
                <a:solidFill>
                  <a:srgbClr val="FF0000"/>
                </a:solidFill>
              </a:rPr>
              <a:t>normal flow </a:t>
            </a:r>
            <a:r>
              <a:rPr lang="nl-BE" sz="2000" dirty="0"/>
              <a:t>(</a:t>
            </a:r>
            <a:r>
              <a:rPr lang="nl-BE" sz="2000" dirty="0">
                <a:solidFill>
                  <a:srgbClr val="FF0000"/>
                </a:solidFill>
              </a:rPr>
              <a:t>position: static</a:t>
            </a:r>
            <a:r>
              <a:rPr lang="nl-BE" sz="2000" dirty="0"/>
              <a:t>) is duidelijk niet de meest sexy layout.</a:t>
            </a:r>
          </a:p>
          <a:p>
            <a:endParaRPr lang="nl-BE" sz="2000" dirty="0" smtClean="0"/>
          </a:p>
          <a:p>
            <a:r>
              <a:rPr lang="nl-BE" sz="2000" dirty="0" smtClean="0"/>
              <a:t>Om </a:t>
            </a:r>
            <a:r>
              <a:rPr lang="nl-BE" sz="2000" dirty="0"/>
              <a:t>de normal flow te doorbreken heeft men de volgende mogelijkheden:</a:t>
            </a:r>
          </a:p>
          <a:p>
            <a:pPr lvl="1"/>
            <a:endParaRPr lang="nl-BE" sz="1800" dirty="0" smtClean="0"/>
          </a:p>
          <a:p>
            <a:pPr lvl="1"/>
            <a:r>
              <a:rPr lang="nl-BE" sz="1800" dirty="0" err="1" smtClean="0"/>
              <a:t>grid</a:t>
            </a:r>
            <a:r>
              <a:rPr lang="nl-BE" sz="1800" dirty="0" smtClean="0"/>
              <a:t> lay-out</a:t>
            </a:r>
            <a:r>
              <a:rPr lang="nl-BE" sz="1800" dirty="0"/>
              <a:t>: </a:t>
            </a:r>
            <a:r>
              <a:rPr lang="nl-BE" sz="1800" dirty="0" smtClean="0"/>
              <a:t>vorige les</a:t>
            </a:r>
            <a:endParaRPr lang="nl-BE" sz="1800" dirty="0"/>
          </a:p>
          <a:p>
            <a:pPr lvl="1"/>
            <a:r>
              <a:rPr lang="nl-BE" sz="1800" dirty="0" err="1" smtClean="0"/>
              <a:t>flexbox</a:t>
            </a:r>
            <a:r>
              <a:rPr lang="nl-BE" sz="1800" dirty="0" smtClean="0"/>
              <a:t> lay-out</a:t>
            </a:r>
            <a:r>
              <a:rPr lang="nl-BE" sz="1800" dirty="0"/>
              <a:t>: </a:t>
            </a:r>
            <a:r>
              <a:rPr lang="nl-BE" sz="1800" dirty="0" err="1" smtClean="0"/>
              <a:t>flex</a:t>
            </a:r>
            <a:endParaRPr lang="nl-BE" sz="1800" dirty="0" smtClean="0"/>
          </a:p>
          <a:p>
            <a:pPr lvl="1"/>
            <a:r>
              <a:rPr lang="nl-BE" sz="1800" dirty="0" err="1" smtClean="0"/>
              <a:t>float</a:t>
            </a:r>
            <a:r>
              <a:rPr lang="nl-BE" sz="1800" dirty="0" smtClean="0"/>
              <a:t> lay-out</a:t>
            </a:r>
            <a:r>
              <a:rPr lang="nl-BE" sz="1800" dirty="0"/>
              <a:t>: </a:t>
            </a:r>
            <a:r>
              <a:rPr lang="nl-BE" sz="1800" dirty="0" err="1"/>
              <a:t>float</a:t>
            </a:r>
            <a:endParaRPr lang="nl-BE" sz="1800" dirty="0"/>
          </a:p>
          <a:p>
            <a:pPr lvl="1"/>
            <a:r>
              <a:rPr lang="nl-BE" sz="1800" dirty="0"/>
              <a:t>relatieve </a:t>
            </a:r>
            <a:r>
              <a:rPr lang="nl-BE" sz="1800" dirty="0" smtClean="0"/>
              <a:t>positionering</a:t>
            </a:r>
            <a:endParaRPr lang="nl-BE" sz="1800" dirty="0"/>
          </a:p>
          <a:p>
            <a:pPr lvl="1"/>
            <a:r>
              <a:rPr lang="nl-BE" sz="1800" dirty="0"/>
              <a:t>absolute </a:t>
            </a:r>
            <a:r>
              <a:rPr lang="nl-BE" sz="1800" dirty="0" smtClean="0"/>
              <a:t>positionering</a:t>
            </a:r>
          </a:p>
          <a:p>
            <a:pPr lvl="1"/>
            <a:r>
              <a:rPr lang="nl-BE" sz="1800" dirty="0" err="1" smtClean="0"/>
              <a:t>fixed</a:t>
            </a:r>
            <a:r>
              <a:rPr lang="nl-BE" sz="1800" dirty="0" smtClean="0"/>
              <a:t> positionering</a:t>
            </a:r>
            <a:endParaRPr lang="nl-BE" sz="1800" dirty="0"/>
          </a:p>
        </p:txBody>
      </p:sp>
      <p:sp>
        <p:nvSpPr>
          <p:cNvPr id="4" name="Slide Number Placeholder 3"/>
          <p:cNvSpPr>
            <a:spLocks noGrp="1"/>
          </p:cNvSpPr>
          <p:nvPr>
            <p:ph type="sldNum" sz="quarter" idx="12"/>
          </p:nvPr>
        </p:nvSpPr>
        <p:spPr>
          <a:xfrm>
            <a:off x="7510462" y="5643564"/>
            <a:ext cx="490538" cy="273844"/>
          </a:xfrm>
          <a:prstGeom prst="rect">
            <a:avLst/>
          </a:prstGeom>
        </p:spPr>
        <p:txBody>
          <a:bodyPr/>
          <a:lstStyle/>
          <a:p>
            <a:pPr defTabSz="685800"/>
            <a:fld id="{B4324A81-F0B5-564A-BF05-9D85C0BEE4FB}" type="slidenum">
              <a:rPr lang="nl-BE">
                <a:latin typeface="Calibri"/>
              </a:rPr>
              <a:pPr defTabSz="685800"/>
              <a:t>4</a:t>
            </a:fld>
            <a:endParaRPr lang="nl-BE">
              <a:latin typeface="Calibri"/>
            </a:endParaRPr>
          </a:p>
        </p:txBody>
      </p:sp>
    </p:spTree>
    <p:extLst>
      <p:ext uri="{BB962C8B-B14F-4D97-AF65-F5344CB8AC3E}">
        <p14:creationId xmlns:p14="http://schemas.microsoft.com/office/powerpoint/2010/main" val="2375806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stacking</a:t>
            </a:r>
            <a:r>
              <a:rPr lang="nl-BE" dirty="0"/>
              <a:t> order</a:t>
            </a:r>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40</a:t>
            </a:fld>
            <a:endParaRPr lang="nl-BE"/>
          </a:p>
        </p:txBody>
      </p:sp>
      <p:pic>
        <p:nvPicPr>
          <p:cNvPr id="6" name="Afbeelding 5"/>
          <p:cNvPicPr>
            <a:picLocks noChangeAspect="1"/>
          </p:cNvPicPr>
          <p:nvPr/>
        </p:nvPicPr>
        <p:blipFill>
          <a:blip r:embed="rId2"/>
          <a:stretch>
            <a:fillRect/>
          </a:stretch>
        </p:blipFill>
        <p:spPr>
          <a:xfrm>
            <a:off x="170380" y="1791396"/>
            <a:ext cx="3736133" cy="2087184"/>
          </a:xfrm>
          <a:prstGeom prst="rect">
            <a:avLst/>
          </a:prstGeom>
        </p:spPr>
      </p:pic>
      <p:pic>
        <p:nvPicPr>
          <p:cNvPr id="5" name="Afbeelding 4"/>
          <p:cNvPicPr>
            <a:picLocks noChangeAspect="1"/>
          </p:cNvPicPr>
          <p:nvPr/>
        </p:nvPicPr>
        <p:blipFill>
          <a:blip r:embed="rId3"/>
          <a:stretch>
            <a:fillRect/>
          </a:stretch>
        </p:blipFill>
        <p:spPr>
          <a:xfrm>
            <a:off x="3069771" y="2808062"/>
            <a:ext cx="6074229" cy="3163532"/>
          </a:xfrm>
          <a:prstGeom prst="rect">
            <a:avLst/>
          </a:prstGeom>
        </p:spPr>
      </p:pic>
    </p:spTree>
    <p:extLst>
      <p:ext uri="{BB962C8B-B14F-4D97-AF65-F5344CB8AC3E}">
        <p14:creationId xmlns:p14="http://schemas.microsoft.com/office/powerpoint/2010/main" val="4243278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stacking</a:t>
            </a:r>
            <a:r>
              <a:rPr lang="nl-BE" dirty="0"/>
              <a:t> order</a:t>
            </a:r>
          </a:p>
        </p:txBody>
      </p:sp>
      <p:sp>
        <p:nvSpPr>
          <p:cNvPr id="3" name="Tijdelijke aanduiding voor inhoud 2"/>
          <p:cNvSpPr>
            <a:spLocks noGrp="1"/>
          </p:cNvSpPr>
          <p:nvPr>
            <p:ph idx="1"/>
          </p:nvPr>
        </p:nvSpPr>
        <p:spPr>
          <a:xfrm>
            <a:off x="457200" y="1238932"/>
            <a:ext cx="8579296" cy="5070388"/>
          </a:xfrm>
        </p:spPr>
        <p:txBody>
          <a:bodyPr>
            <a:normAutofit/>
          </a:bodyPr>
          <a:lstStyle/>
          <a:p>
            <a:r>
              <a:rPr lang="nl-BE" dirty="0" smtClean="0"/>
              <a:t>Een oplossing voor dit probleem kan zijn om het element dat vastzit, de </a:t>
            </a:r>
            <a:r>
              <a:rPr lang="nl-BE" dirty="0" err="1" smtClean="0"/>
              <a:t>float</a:t>
            </a:r>
            <a:r>
              <a:rPr lang="nl-BE" dirty="0" smtClean="0"/>
              <a:t> te laten </a:t>
            </a:r>
            <a:r>
              <a:rPr lang="nl-BE" dirty="0" err="1" smtClean="0"/>
              <a:t>clearen</a:t>
            </a:r>
            <a:r>
              <a:rPr lang="nl-BE" dirty="0" smtClean="0"/>
              <a:t> met</a:t>
            </a:r>
            <a:br>
              <a:rPr lang="nl-BE" dirty="0" smtClean="0"/>
            </a:br>
            <a:r>
              <a:rPr lang="nl-BE" dirty="0" err="1" smtClean="0"/>
              <a:t>clear</a:t>
            </a:r>
            <a:r>
              <a:rPr lang="nl-BE" dirty="0" smtClean="0"/>
              <a:t>: </a:t>
            </a:r>
            <a:r>
              <a:rPr lang="nl-BE" dirty="0" err="1" smtClean="0"/>
              <a:t>left</a:t>
            </a:r>
            <a:r>
              <a:rPr lang="nl-BE" dirty="0" smtClean="0"/>
              <a:t>;</a:t>
            </a:r>
          </a:p>
          <a:p>
            <a:r>
              <a:rPr lang="nl-BE" dirty="0"/>
              <a:t>Om terug te keren naar de normale flow van de pagina moeten we de </a:t>
            </a:r>
            <a:r>
              <a:rPr lang="nl-BE" b="1" dirty="0" err="1"/>
              <a:t>floatende</a:t>
            </a:r>
            <a:r>
              <a:rPr lang="nl-BE" b="1" dirty="0"/>
              <a:t> elementen </a:t>
            </a:r>
            <a:r>
              <a:rPr lang="nl-BE" b="1" dirty="0" err="1"/>
              <a:t>clearen</a:t>
            </a:r>
            <a:r>
              <a:rPr lang="nl-BE" dirty="0"/>
              <a:t>. De </a:t>
            </a:r>
            <a:r>
              <a:rPr lang="nl-BE" dirty="0" err="1">
                <a:solidFill>
                  <a:srgbClr val="FF0000"/>
                </a:solidFill>
              </a:rPr>
              <a:t>clear</a:t>
            </a:r>
            <a:r>
              <a:rPr lang="nl-BE" dirty="0"/>
              <a:t> eigenschap kan volgende waarden hebben: </a:t>
            </a:r>
            <a:r>
              <a:rPr lang="nl-BE" dirty="0" err="1">
                <a:solidFill>
                  <a:srgbClr val="FF0000"/>
                </a:solidFill>
              </a:rPr>
              <a:t>left</a:t>
            </a:r>
            <a:r>
              <a:rPr lang="nl-BE" dirty="0"/>
              <a:t> – </a:t>
            </a:r>
            <a:r>
              <a:rPr lang="nl-BE" dirty="0">
                <a:solidFill>
                  <a:srgbClr val="FF0000"/>
                </a:solidFill>
              </a:rPr>
              <a:t>right</a:t>
            </a:r>
            <a:r>
              <a:rPr lang="nl-BE" dirty="0"/>
              <a:t> – </a:t>
            </a:r>
            <a:r>
              <a:rPr lang="nl-BE" dirty="0" err="1">
                <a:solidFill>
                  <a:srgbClr val="FF0000"/>
                </a:solidFill>
              </a:rPr>
              <a:t>both</a:t>
            </a:r>
            <a:r>
              <a:rPr lang="nl-BE" dirty="0"/>
              <a:t> – </a:t>
            </a:r>
            <a:r>
              <a:rPr lang="nl-BE" dirty="0">
                <a:solidFill>
                  <a:srgbClr val="FF0000"/>
                </a:solidFill>
              </a:rPr>
              <a:t>none</a:t>
            </a:r>
            <a:r>
              <a:rPr lang="nl-BE" dirty="0" smtClean="0"/>
              <a:t>.</a:t>
            </a:r>
          </a:p>
          <a:p>
            <a:r>
              <a:rPr lang="nl-BE" dirty="0" smtClean="0"/>
              <a:t>De eigenschap </a:t>
            </a:r>
            <a:r>
              <a:rPr lang="nl-BE" dirty="0" err="1" smtClean="0">
                <a:hlinkClick r:id="rId2"/>
              </a:rPr>
              <a:t>clear</a:t>
            </a:r>
            <a:r>
              <a:rPr lang="nl-BE" dirty="0" smtClean="0"/>
              <a:t> betekent: plaats het element (vlottend of niet) onder het voorafgaande </a:t>
            </a:r>
            <a:r>
              <a:rPr lang="nl-BE" dirty="0" err="1" smtClean="0"/>
              <a:t>floating</a:t>
            </a:r>
            <a:r>
              <a:rPr lang="nl-BE" dirty="0" smtClean="0"/>
              <a:t> element.</a:t>
            </a:r>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41</a:t>
            </a:fld>
            <a:endParaRPr lang="nl-BE"/>
          </a:p>
        </p:txBody>
      </p:sp>
    </p:spTree>
    <p:extLst>
      <p:ext uri="{BB962C8B-B14F-4D97-AF65-F5344CB8AC3E}">
        <p14:creationId xmlns:p14="http://schemas.microsoft.com/office/powerpoint/2010/main" val="1445884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stacking</a:t>
            </a:r>
            <a:r>
              <a:rPr lang="nl-BE" dirty="0"/>
              <a:t> order</a:t>
            </a:r>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42</a:t>
            </a:fld>
            <a:endParaRPr lang="nl-BE"/>
          </a:p>
        </p:txBody>
      </p:sp>
      <p:pic>
        <p:nvPicPr>
          <p:cNvPr id="5" name="Afbeelding 4"/>
          <p:cNvPicPr>
            <a:picLocks noChangeAspect="1"/>
          </p:cNvPicPr>
          <p:nvPr/>
        </p:nvPicPr>
        <p:blipFill>
          <a:blip r:embed="rId2"/>
          <a:stretch>
            <a:fillRect/>
          </a:stretch>
        </p:blipFill>
        <p:spPr>
          <a:xfrm>
            <a:off x="377597" y="2026298"/>
            <a:ext cx="2771775" cy="1219200"/>
          </a:xfrm>
          <a:prstGeom prst="rect">
            <a:avLst/>
          </a:prstGeom>
        </p:spPr>
      </p:pic>
      <p:pic>
        <p:nvPicPr>
          <p:cNvPr id="6" name="Afbeelding 5"/>
          <p:cNvPicPr>
            <a:picLocks noChangeAspect="1"/>
          </p:cNvPicPr>
          <p:nvPr/>
        </p:nvPicPr>
        <p:blipFill>
          <a:blip r:embed="rId3"/>
          <a:stretch>
            <a:fillRect/>
          </a:stretch>
        </p:blipFill>
        <p:spPr>
          <a:xfrm>
            <a:off x="1996751" y="3383693"/>
            <a:ext cx="6962386" cy="3039815"/>
          </a:xfrm>
          <a:prstGeom prst="rect">
            <a:avLst/>
          </a:prstGeom>
        </p:spPr>
      </p:pic>
    </p:spTree>
    <p:extLst>
      <p:ext uri="{BB962C8B-B14F-4D97-AF65-F5344CB8AC3E}">
        <p14:creationId xmlns:p14="http://schemas.microsoft.com/office/powerpoint/2010/main" val="2931757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DC634-343A-4216-8326-5EFA94C2AE10}"/>
              </a:ext>
            </a:extLst>
          </p:cNvPr>
          <p:cNvSpPr>
            <a:spLocks noGrp="1"/>
          </p:cNvSpPr>
          <p:nvPr>
            <p:ph type="title"/>
          </p:nvPr>
        </p:nvSpPr>
        <p:spPr/>
        <p:txBody>
          <a:bodyPr/>
          <a:lstStyle/>
          <a:p>
            <a:r>
              <a:rPr lang="nl-BE" dirty="0"/>
              <a:t>Clearing </a:t>
            </a:r>
            <a:r>
              <a:rPr lang="nl-BE" dirty="0" err="1"/>
              <a:t>floats</a:t>
            </a:r>
            <a:endParaRPr lang="nl-BE" dirty="0"/>
          </a:p>
        </p:txBody>
      </p:sp>
      <p:sp>
        <p:nvSpPr>
          <p:cNvPr id="3" name="Tijdelijke aanduiding voor inhoud 2">
            <a:extLst>
              <a:ext uri="{FF2B5EF4-FFF2-40B4-BE49-F238E27FC236}">
                <a16:creationId xmlns:a16="http://schemas.microsoft.com/office/drawing/2014/main" id="{4B309023-7EB2-47B3-A50C-45516B13B6C6}"/>
              </a:ext>
            </a:extLst>
          </p:cNvPr>
          <p:cNvSpPr>
            <a:spLocks noGrp="1"/>
          </p:cNvSpPr>
          <p:nvPr>
            <p:ph idx="1"/>
          </p:nvPr>
        </p:nvSpPr>
        <p:spPr>
          <a:xfrm>
            <a:off x="428595" y="1017037"/>
            <a:ext cx="8517978" cy="5393093"/>
          </a:xfrm>
        </p:spPr>
        <p:txBody>
          <a:bodyPr>
            <a:normAutofit fontScale="85000" lnSpcReduction="20000"/>
          </a:bodyPr>
          <a:lstStyle/>
          <a:p>
            <a:r>
              <a:rPr lang="nl-BE" dirty="0">
                <a:solidFill>
                  <a:srgbClr val="FF0000"/>
                </a:solidFill>
              </a:rPr>
              <a:t>Probleem</a:t>
            </a:r>
            <a:r>
              <a:rPr lang="nl-BE" dirty="0"/>
              <a:t>: </a:t>
            </a:r>
            <a:r>
              <a:rPr lang="nl-BE" dirty="0" smtClean="0"/>
              <a:t>de </a:t>
            </a:r>
            <a:r>
              <a:rPr lang="nl-BE" dirty="0"/>
              <a:t>background en border van </a:t>
            </a:r>
            <a:r>
              <a:rPr lang="nl-BE" dirty="0" err="1"/>
              <a:t>parent</a:t>
            </a:r>
            <a:r>
              <a:rPr lang="nl-BE" dirty="0"/>
              <a:t> loopt niet tot onder </a:t>
            </a:r>
            <a:r>
              <a:rPr lang="nl-BE" dirty="0" err="1"/>
              <a:t>floating</a:t>
            </a:r>
            <a:r>
              <a:rPr lang="nl-BE" dirty="0"/>
              <a:t> </a:t>
            </a:r>
            <a:r>
              <a:rPr lang="nl-BE" dirty="0" smtClean="0"/>
              <a:t>elementen.</a:t>
            </a:r>
          </a:p>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smtClean="0">
              <a:solidFill>
                <a:srgbClr val="FF0000"/>
              </a:solidFill>
            </a:endParaRPr>
          </a:p>
          <a:p>
            <a:endParaRPr lang="nl-BE" dirty="0" smtClean="0">
              <a:solidFill>
                <a:srgbClr val="FF0000"/>
              </a:solidFill>
            </a:endParaRPr>
          </a:p>
          <a:p>
            <a:r>
              <a:rPr lang="nl-BE" dirty="0" smtClean="0">
                <a:solidFill>
                  <a:srgbClr val="FF0000"/>
                </a:solidFill>
              </a:rPr>
              <a:t>Probleem</a:t>
            </a:r>
            <a:r>
              <a:rPr lang="nl-BE" dirty="0"/>
              <a:t>: Of indien binnen een container alle elementen </a:t>
            </a:r>
            <a:r>
              <a:rPr lang="nl-BE" dirty="0" err="1"/>
              <a:t>floated</a:t>
            </a:r>
            <a:r>
              <a:rPr lang="nl-BE" dirty="0"/>
              <a:t> zijn, dan is het alsof de bevattende container geen hoogte of breedte meer heeft, dit is gekend onder de term: </a:t>
            </a:r>
            <a:r>
              <a:rPr lang="nl-BE" dirty="0">
                <a:solidFill>
                  <a:srgbClr val="FF0000"/>
                </a:solidFill>
              </a:rPr>
              <a:t>container </a:t>
            </a:r>
            <a:r>
              <a:rPr lang="nl-BE" dirty="0" err="1">
                <a:solidFill>
                  <a:srgbClr val="FF0000"/>
                </a:solidFill>
              </a:rPr>
              <a:t>collapse</a:t>
            </a:r>
            <a:r>
              <a:rPr lang="nl-BE" dirty="0"/>
              <a:t>. </a:t>
            </a:r>
          </a:p>
          <a:p>
            <a:endParaRPr lang="nl-BE" dirty="0"/>
          </a:p>
        </p:txBody>
      </p:sp>
      <p:pic>
        <p:nvPicPr>
          <p:cNvPr id="7" name="Afbeelding 6"/>
          <p:cNvPicPr>
            <a:picLocks noChangeAspect="1"/>
          </p:cNvPicPr>
          <p:nvPr/>
        </p:nvPicPr>
        <p:blipFill>
          <a:blip r:embed="rId3"/>
          <a:stretch>
            <a:fillRect/>
          </a:stretch>
        </p:blipFill>
        <p:spPr>
          <a:xfrm>
            <a:off x="265849" y="1852939"/>
            <a:ext cx="6976456" cy="3045958"/>
          </a:xfrm>
          <a:prstGeom prst="rect">
            <a:avLst/>
          </a:prstGeom>
        </p:spPr>
      </p:pic>
      <p:pic>
        <p:nvPicPr>
          <p:cNvPr id="8" name="Afbeelding 7"/>
          <p:cNvPicPr>
            <a:picLocks noChangeAspect="1"/>
          </p:cNvPicPr>
          <p:nvPr/>
        </p:nvPicPr>
        <p:blipFill>
          <a:blip r:embed="rId4"/>
          <a:stretch>
            <a:fillRect/>
          </a:stretch>
        </p:blipFill>
        <p:spPr>
          <a:xfrm>
            <a:off x="5722011" y="1408974"/>
            <a:ext cx="3224562" cy="1103344"/>
          </a:xfrm>
          <a:prstGeom prst="rect">
            <a:avLst/>
          </a:prstGeom>
        </p:spPr>
      </p:pic>
    </p:spTree>
    <p:extLst>
      <p:ext uri="{BB962C8B-B14F-4D97-AF65-F5344CB8AC3E}">
        <p14:creationId xmlns:p14="http://schemas.microsoft.com/office/powerpoint/2010/main" val="14393117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DC634-343A-4216-8326-5EFA94C2AE10}"/>
              </a:ext>
            </a:extLst>
          </p:cNvPr>
          <p:cNvSpPr>
            <a:spLocks noGrp="1"/>
          </p:cNvSpPr>
          <p:nvPr>
            <p:ph type="title"/>
          </p:nvPr>
        </p:nvSpPr>
        <p:spPr/>
        <p:txBody>
          <a:bodyPr/>
          <a:lstStyle/>
          <a:p>
            <a:r>
              <a:rPr lang="nl-BE" dirty="0"/>
              <a:t>Clearing </a:t>
            </a:r>
            <a:r>
              <a:rPr lang="nl-BE" dirty="0" err="1"/>
              <a:t>floats</a:t>
            </a:r>
            <a:endParaRPr lang="nl-BE" dirty="0"/>
          </a:p>
        </p:txBody>
      </p:sp>
      <p:sp>
        <p:nvSpPr>
          <p:cNvPr id="3" name="Tijdelijke aanduiding voor inhoud 2">
            <a:extLst>
              <a:ext uri="{FF2B5EF4-FFF2-40B4-BE49-F238E27FC236}">
                <a16:creationId xmlns:a16="http://schemas.microsoft.com/office/drawing/2014/main" id="{4B309023-7EB2-47B3-A50C-45516B13B6C6}"/>
              </a:ext>
            </a:extLst>
          </p:cNvPr>
          <p:cNvSpPr>
            <a:spLocks noGrp="1"/>
          </p:cNvSpPr>
          <p:nvPr>
            <p:ph idx="1"/>
          </p:nvPr>
        </p:nvSpPr>
        <p:spPr/>
        <p:txBody>
          <a:bodyPr/>
          <a:lstStyle/>
          <a:p>
            <a:r>
              <a:rPr lang="nl-BE" dirty="0">
                <a:solidFill>
                  <a:srgbClr val="FF0000"/>
                </a:solidFill>
              </a:rPr>
              <a:t>Probleem</a:t>
            </a:r>
            <a:r>
              <a:rPr lang="nl-BE" dirty="0"/>
              <a:t>: De background en border van </a:t>
            </a:r>
            <a:r>
              <a:rPr lang="nl-BE" dirty="0" err="1"/>
              <a:t>parent</a:t>
            </a:r>
            <a:r>
              <a:rPr lang="nl-BE" dirty="0"/>
              <a:t> loopt niet tot onder </a:t>
            </a:r>
            <a:r>
              <a:rPr lang="nl-BE" dirty="0" err="1"/>
              <a:t>floating</a:t>
            </a:r>
            <a:r>
              <a:rPr lang="nl-BE" dirty="0"/>
              <a:t> </a:t>
            </a:r>
            <a:r>
              <a:rPr lang="nl-BE" dirty="0" smtClean="0"/>
              <a:t>elementen</a:t>
            </a:r>
            <a:endParaRPr lang="nl-BE" dirty="0" smtClean="0">
              <a:solidFill>
                <a:srgbClr val="FF0000"/>
              </a:solidFill>
            </a:endParaRPr>
          </a:p>
          <a:p>
            <a:pPr lvl="1"/>
            <a:r>
              <a:rPr lang="nl-BE" dirty="0" smtClean="0">
                <a:solidFill>
                  <a:srgbClr val="FF0000"/>
                </a:solidFill>
              </a:rPr>
              <a:t>Oplossing </a:t>
            </a:r>
            <a:r>
              <a:rPr lang="nl-BE" dirty="0">
                <a:solidFill>
                  <a:srgbClr val="FF0000"/>
                </a:solidFill>
              </a:rPr>
              <a:t>1 </a:t>
            </a:r>
            <a:r>
              <a:rPr lang="nl-BE" dirty="0"/>
              <a:t>: voeg extra leeg element toe</a:t>
            </a:r>
          </a:p>
        </p:txBody>
      </p:sp>
      <p:pic>
        <p:nvPicPr>
          <p:cNvPr id="7" name="Afbeelding 6"/>
          <p:cNvPicPr>
            <a:picLocks noChangeAspect="1"/>
          </p:cNvPicPr>
          <p:nvPr/>
        </p:nvPicPr>
        <p:blipFill>
          <a:blip r:embed="rId3"/>
          <a:stretch>
            <a:fillRect/>
          </a:stretch>
        </p:blipFill>
        <p:spPr>
          <a:xfrm>
            <a:off x="36116" y="2713271"/>
            <a:ext cx="3135377" cy="1275774"/>
          </a:xfrm>
          <a:prstGeom prst="rect">
            <a:avLst/>
          </a:prstGeom>
        </p:spPr>
      </p:pic>
      <p:pic>
        <p:nvPicPr>
          <p:cNvPr id="11" name="Afbeelding 10"/>
          <p:cNvPicPr>
            <a:picLocks noChangeAspect="1"/>
          </p:cNvPicPr>
          <p:nvPr/>
        </p:nvPicPr>
        <p:blipFill>
          <a:blip r:embed="rId4"/>
          <a:stretch>
            <a:fillRect/>
          </a:stretch>
        </p:blipFill>
        <p:spPr>
          <a:xfrm>
            <a:off x="43036" y="3989045"/>
            <a:ext cx="3338999" cy="1540525"/>
          </a:xfrm>
          <a:prstGeom prst="rect">
            <a:avLst/>
          </a:prstGeom>
        </p:spPr>
      </p:pic>
      <p:pic>
        <p:nvPicPr>
          <p:cNvPr id="12" name="Afbeelding 11"/>
          <p:cNvPicPr>
            <a:picLocks noChangeAspect="1"/>
          </p:cNvPicPr>
          <p:nvPr/>
        </p:nvPicPr>
        <p:blipFill>
          <a:blip r:embed="rId5"/>
          <a:stretch>
            <a:fillRect/>
          </a:stretch>
        </p:blipFill>
        <p:spPr>
          <a:xfrm>
            <a:off x="3470987" y="2713272"/>
            <a:ext cx="5619633" cy="2529684"/>
          </a:xfrm>
          <a:prstGeom prst="rect">
            <a:avLst/>
          </a:prstGeom>
        </p:spPr>
      </p:pic>
    </p:spTree>
    <p:extLst>
      <p:ext uri="{BB962C8B-B14F-4D97-AF65-F5344CB8AC3E}">
        <p14:creationId xmlns:p14="http://schemas.microsoft.com/office/powerpoint/2010/main" val="25811939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DC634-343A-4216-8326-5EFA94C2AE10}"/>
              </a:ext>
            </a:extLst>
          </p:cNvPr>
          <p:cNvSpPr>
            <a:spLocks noGrp="1"/>
          </p:cNvSpPr>
          <p:nvPr>
            <p:ph type="title"/>
          </p:nvPr>
        </p:nvSpPr>
        <p:spPr/>
        <p:txBody>
          <a:bodyPr/>
          <a:lstStyle/>
          <a:p>
            <a:r>
              <a:rPr lang="nl-BE"/>
              <a:t>Clearing floats</a:t>
            </a:r>
            <a:endParaRPr lang="nl-BE" dirty="0"/>
          </a:p>
        </p:txBody>
      </p:sp>
      <p:sp>
        <p:nvSpPr>
          <p:cNvPr id="3" name="Tijdelijke aanduiding voor inhoud 2">
            <a:extLst>
              <a:ext uri="{FF2B5EF4-FFF2-40B4-BE49-F238E27FC236}">
                <a16:creationId xmlns:a16="http://schemas.microsoft.com/office/drawing/2014/main" id="{4B309023-7EB2-47B3-A50C-45516B13B6C6}"/>
              </a:ext>
            </a:extLst>
          </p:cNvPr>
          <p:cNvSpPr>
            <a:spLocks noGrp="1"/>
          </p:cNvSpPr>
          <p:nvPr>
            <p:ph idx="1"/>
          </p:nvPr>
        </p:nvSpPr>
        <p:spPr>
          <a:xfrm>
            <a:off x="598325" y="1235943"/>
            <a:ext cx="8405715" cy="3992425"/>
          </a:xfrm>
        </p:spPr>
        <p:txBody>
          <a:bodyPr>
            <a:normAutofit/>
          </a:bodyPr>
          <a:lstStyle/>
          <a:p>
            <a:r>
              <a:rPr lang="nl-BE" dirty="0">
                <a:solidFill>
                  <a:srgbClr val="FF0000"/>
                </a:solidFill>
              </a:rPr>
              <a:t>Probleem</a:t>
            </a:r>
            <a:r>
              <a:rPr lang="nl-BE" dirty="0"/>
              <a:t>: De background en border van </a:t>
            </a:r>
            <a:r>
              <a:rPr lang="nl-BE" dirty="0" err="1"/>
              <a:t>parent</a:t>
            </a:r>
            <a:r>
              <a:rPr lang="nl-BE" dirty="0"/>
              <a:t> </a:t>
            </a:r>
            <a:r>
              <a:rPr lang="nl-BE" dirty="0" smtClean="0"/>
              <a:t>lopen </a:t>
            </a:r>
            <a:r>
              <a:rPr lang="nl-BE" dirty="0"/>
              <a:t>niet tot onder </a:t>
            </a:r>
            <a:r>
              <a:rPr lang="nl-BE" dirty="0" err="1"/>
              <a:t>floating</a:t>
            </a:r>
            <a:r>
              <a:rPr lang="nl-BE" dirty="0"/>
              <a:t> </a:t>
            </a:r>
            <a:r>
              <a:rPr lang="nl-BE" dirty="0" smtClean="0"/>
              <a:t>elementen</a:t>
            </a:r>
            <a:endParaRPr lang="nl-BE" dirty="0" smtClean="0">
              <a:solidFill>
                <a:srgbClr val="FF0000"/>
              </a:solidFill>
            </a:endParaRPr>
          </a:p>
          <a:p>
            <a:pPr lvl="1"/>
            <a:r>
              <a:rPr lang="nl-BE" dirty="0" smtClean="0">
                <a:solidFill>
                  <a:srgbClr val="FF0000"/>
                </a:solidFill>
              </a:rPr>
              <a:t>Oplossing </a:t>
            </a:r>
            <a:r>
              <a:rPr lang="nl-BE" dirty="0" smtClean="0">
                <a:solidFill>
                  <a:srgbClr val="FF0000"/>
                </a:solidFill>
              </a:rPr>
              <a:t>2</a:t>
            </a:r>
            <a:r>
              <a:rPr lang="nl-BE" dirty="0" smtClean="0"/>
              <a:t>: display: flow-root toepassen op </a:t>
            </a:r>
            <a:r>
              <a:rPr lang="nl-BE" dirty="0" err="1" smtClean="0"/>
              <a:t>parent</a:t>
            </a:r>
            <a:r>
              <a:rPr lang="nl-BE" dirty="0" smtClean="0"/>
              <a:t>-element.</a:t>
            </a:r>
            <a:endParaRPr lang="nl-BE" dirty="0"/>
          </a:p>
          <a:p>
            <a:pPr lvl="1"/>
            <a:endParaRPr lang="nl-BE" dirty="0" smtClean="0">
              <a:solidFill>
                <a:srgbClr val="FF0000"/>
              </a:solidFill>
            </a:endParaRPr>
          </a:p>
          <a:p>
            <a:pPr lvl="1"/>
            <a:endParaRPr lang="nl-BE" dirty="0">
              <a:solidFill>
                <a:srgbClr val="FF0000"/>
              </a:solidFill>
            </a:endParaRPr>
          </a:p>
          <a:p>
            <a:pPr lvl="1"/>
            <a:endParaRPr lang="nl-BE" dirty="0" smtClean="0">
              <a:solidFill>
                <a:srgbClr val="FF0000"/>
              </a:solidFill>
            </a:endParaRPr>
          </a:p>
          <a:p>
            <a:pPr lvl="1"/>
            <a:r>
              <a:rPr lang="nl-BE" dirty="0" smtClean="0">
                <a:solidFill>
                  <a:srgbClr val="FF0000"/>
                </a:solidFill>
              </a:rPr>
              <a:t>Oplossing 3 </a:t>
            </a:r>
            <a:r>
              <a:rPr lang="nl-BE" smtClean="0">
                <a:solidFill>
                  <a:srgbClr val="FF0000"/>
                </a:solidFill>
              </a:rPr>
              <a:t>(verouderd)</a:t>
            </a:r>
            <a:r>
              <a:rPr lang="nl-BE" smtClean="0"/>
              <a:t>: </a:t>
            </a:r>
            <a:r>
              <a:rPr lang="nl-BE" dirty="0" err="1" smtClean="0"/>
              <a:t>clearfix</a:t>
            </a:r>
            <a:r>
              <a:rPr lang="nl-BE" dirty="0" smtClean="0"/>
              <a:t> </a:t>
            </a:r>
            <a:r>
              <a:rPr lang="nl-BE" dirty="0"/>
              <a:t>toe te passen op </a:t>
            </a:r>
            <a:r>
              <a:rPr lang="nl-BE" dirty="0" err="1"/>
              <a:t>parent</a:t>
            </a:r>
            <a:r>
              <a:rPr lang="nl-BE" dirty="0"/>
              <a:t> </a:t>
            </a:r>
            <a:r>
              <a:rPr lang="nl-BE" dirty="0" smtClean="0"/>
              <a:t>element</a:t>
            </a:r>
            <a:endParaRPr lang="nl-BE" dirty="0"/>
          </a:p>
          <a:p>
            <a:pPr lvl="2"/>
            <a:r>
              <a:rPr lang="nl-BE" dirty="0" smtClean="0">
                <a:hlinkClick r:id="rId4"/>
              </a:rPr>
              <a:t>https</a:t>
            </a:r>
            <a:r>
              <a:rPr lang="nl-BE" dirty="0">
                <a:hlinkClick r:id="rId4"/>
              </a:rPr>
              <a:t>://css-tricks.com/snippets/css/clear-fix/</a:t>
            </a:r>
            <a:endParaRPr lang="nl-BE" dirty="0"/>
          </a:p>
          <a:p>
            <a:pPr lvl="2"/>
            <a:endParaRPr lang="nl-BE" dirty="0"/>
          </a:p>
        </p:txBody>
      </p:sp>
      <p:pic>
        <p:nvPicPr>
          <p:cNvPr id="4" name="Afbeelding 3"/>
          <p:cNvPicPr>
            <a:picLocks noChangeAspect="1"/>
          </p:cNvPicPr>
          <p:nvPr/>
        </p:nvPicPr>
        <p:blipFill>
          <a:blip r:embed="rId5"/>
          <a:stretch>
            <a:fillRect/>
          </a:stretch>
        </p:blipFill>
        <p:spPr>
          <a:xfrm>
            <a:off x="2182780" y="2526943"/>
            <a:ext cx="3714750" cy="1076325"/>
          </a:xfrm>
          <a:prstGeom prst="rect">
            <a:avLst/>
          </a:prstGeom>
        </p:spPr>
      </p:pic>
    </p:spTree>
    <p:extLst>
      <p:ext uri="{BB962C8B-B14F-4D97-AF65-F5344CB8AC3E}">
        <p14:creationId xmlns:p14="http://schemas.microsoft.com/office/powerpoint/2010/main" val="6339442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070C-8092-4DCB-BF9C-C149C4DFCB19}"/>
              </a:ext>
            </a:extLst>
          </p:cNvPr>
          <p:cNvSpPr>
            <a:spLocks noGrp="1"/>
          </p:cNvSpPr>
          <p:nvPr>
            <p:ph type="ctrTitle"/>
          </p:nvPr>
        </p:nvSpPr>
        <p:spPr/>
        <p:txBody>
          <a:bodyPr/>
          <a:lstStyle/>
          <a:p>
            <a:pPr algn="ctr"/>
            <a:r>
              <a:rPr lang="nl-BE" sz="4400" dirty="0" err="1" smtClean="0">
                <a:solidFill>
                  <a:schemeClr val="bg2"/>
                </a:solidFill>
              </a:rPr>
              <a:t>Position</a:t>
            </a:r>
            <a:endParaRPr lang="nl-BE" dirty="0">
              <a:solidFill>
                <a:schemeClr val="bg2"/>
              </a:solidFill>
            </a:endParaRPr>
          </a:p>
        </p:txBody>
      </p:sp>
      <p:sp>
        <p:nvSpPr>
          <p:cNvPr id="3" name="Subtitle 2">
            <a:extLst>
              <a:ext uri="{FF2B5EF4-FFF2-40B4-BE49-F238E27FC236}">
                <a16:creationId xmlns:a16="http://schemas.microsoft.com/office/drawing/2014/main" id="{8F23AEED-4965-49C7-8DEF-5A4EF93CC668}"/>
              </a:ext>
            </a:extLst>
          </p:cNvPr>
          <p:cNvSpPr>
            <a:spLocks noGrp="1"/>
          </p:cNvSpPr>
          <p:nvPr>
            <p:ph type="subTitle" idx="1"/>
          </p:nvPr>
        </p:nvSpPr>
        <p:spPr/>
        <p:txBody>
          <a:bodyPr/>
          <a:lstStyle/>
          <a:p>
            <a:endParaRPr lang="nl-BE" dirty="0"/>
          </a:p>
        </p:txBody>
      </p:sp>
      <p:sp>
        <p:nvSpPr>
          <p:cNvPr id="4" name="AutoShape 2" descr="https://euc-powerpoint.officeapps.live.com/pods/GetClipboardImage.ashx?Id=2f345418-815b-48f0-af48-2c5c191012f4&amp;DC=GEU2&amp;pkey=708dcf4d-76e8-4feb-9096-a609c62e661c&amp;wdwaccluster=GEU2"/>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558908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Layout</a:t>
            </a:r>
            <a:r>
              <a:rPr lang="nl-BE" dirty="0" smtClean="0"/>
              <a:t>: met positionering</a:t>
            </a:r>
            <a:endParaRPr lang="nl-BE" dirty="0"/>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47</a:t>
            </a:fld>
            <a:endParaRPr lang="nl-BE">
              <a:latin typeface="Calibri"/>
            </a:endParaRPr>
          </a:p>
        </p:txBody>
      </p:sp>
      <p:sp>
        <p:nvSpPr>
          <p:cNvPr id="3" name="Rechthoek 2"/>
          <p:cNvSpPr/>
          <p:nvPr/>
        </p:nvSpPr>
        <p:spPr>
          <a:xfrm>
            <a:off x="775071" y="1280062"/>
            <a:ext cx="8005035" cy="2169825"/>
          </a:xfrm>
          <a:prstGeom prst="rect">
            <a:avLst/>
          </a:prstGeom>
        </p:spPr>
        <p:txBody>
          <a:bodyPr wrap="square">
            <a:spAutoFit/>
          </a:bodyPr>
          <a:lstStyle/>
          <a:p>
            <a:pPr>
              <a:buClr>
                <a:srgbClr val="0073AE"/>
              </a:buClr>
            </a:pPr>
            <a:r>
              <a:rPr lang="nl-BE" sz="2700" dirty="0"/>
              <a:t>Om de normale flow te doorbreken bekijken we nu:</a:t>
            </a:r>
          </a:p>
          <a:p>
            <a:pPr marL="557213" lvl="1" indent="-214313">
              <a:buClr>
                <a:srgbClr val="0073AE"/>
              </a:buClr>
              <a:buFont typeface="Arial" panose="020B0604020202020204" pitchFamily="34" charset="0"/>
              <a:buChar char="•"/>
            </a:pPr>
            <a:r>
              <a:rPr lang="nl-BE" sz="2700" dirty="0"/>
              <a:t>relatieve positionering: </a:t>
            </a:r>
            <a:r>
              <a:rPr lang="nl-BE" sz="2700" dirty="0" err="1"/>
              <a:t>position</a:t>
            </a:r>
            <a:r>
              <a:rPr lang="nl-BE" sz="2700" dirty="0"/>
              <a:t>: </a:t>
            </a:r>
            <a:r>
              <a:rPr lang="nl-BE" sz="2700" dirty="0" err="1"/>
              <a:t>relative</a:t>
            </a:r>
            <a:endParaRPr lang="nl-BE" sz="2700" dirty="0"/>
          </a:p>
          <a:p>
            <a:pPr marL="557213" lvl="1" indent="-214313">
              <a:buClr>
                <a:srgbClr val="0073AE"/>
              </a:buClr>
              <a:buFont typeface="Arial" panose="020B0604020202020204" pitchFamily="34" charset="0"/>
              <a:buChar char="•"/>
            </a:pPr>
            <a:r>
              <a:rPr lang="nl-BE" sz="2700" dirty="0"/>
              <a:t>absolute positionering: </a:t>
            </a:r>
            <a:r>
              <a:rPr lang="nl-BE" sz="2700" dirty="0" err="1"/>
              <a:t>position</a:t>
            </a:r>
            <a:r>
              <a:rPr lang="nl-BE" sz="2700" dirty="0"/>
              <a:t>: absolute</a:t>
            </a:r>
          </a:p>
          <a:p>
            <a:pPr marL="557213" lvl="1" indent="-214313">
              <a:buClr>
                <a:srgbClr val="0073AE"/>
              </a:buClr>
              <a:buFont typeface="Arial" panose="020B0604020202020204" pitchFamily="34" charset="0"/>
              <a:buChar char="•"/>
            </a:pPr>
            <a:r>
              <a:rPr lang="nl-BE" sz="2700" dirty="0" err="1"/>
              <a:t>fixed</a:t>
            </a:r>
            <a:r>
              <a:rPr lang="nl-BE" sz="2700" dirty="0"/>
              <a:t> positionering: </a:t>
            </a:r>
            <a:r>
              <a:rPr lang="nl-BE" sz="2700" dirty="0" err="1"/>
              <a:t>position</a:t>
            </a:r>
            <a:r>
              <a:rPr lang="nl-BE" sz="2700" dirty="0"/>
              <a:t>: </a:t>
            </a:r>
            <a:r>
              <a:rPr lang="nl-BE" sz="2700" dirty="0" err="1" smtClean="0"/>
              <a:t>fixed</a:t>
            </a:r>
            <a:endParaRPr lang="nl-BE" sz="2700" dirty="0"/>
          </a:p>
          <a:p>
            <a:pPr>
              <a:buClr>
                <a:srgbClr val="0073AE"/>
              </a:buClr>
            </a:pPr>
            <a:r>
              <a:rPr lang="nl-BE" sz="2700" dirty="0"/>
              <a:t>De normale flow ziet er als volgt uit (</a:t>
            </a:r>
            <a:r>
              <a:rPr lang="nl-BE" sz="2700" dirty="0" err="1"/>
              <a:t>position</a:t>
            </a:r>
            <a:r>
              <a:rPr lang="nl-BE" sz="2700" dirty="0"/>
              <a:t>: </a:t>
            </a:r>
            <a:r>
              <a:rPr lang="nl-BE" sz="2700" dirty="0" err="1"/>
              <a:t>static</a:t>
            </a:r>
            <a:r>
              <a:rPr lang="nl-BE" sz="2700" dirty="0"/>
              <a:t>)</a:t>
            </a:r>
          </a:p>
        </p:txBody>
      </p:sp>
      <p:pic>
        <p:nvPicPr>
          <p:cNvPr id="5" name="Afbeelding 4"/>
          <p:cNvPicPr>
            <a:picLocks noChangeAspect="1"/>
          </p:cNvPicPr>
          <p:nvPr/>
        </p:nvPicPr>
        <p:blipFill>
          <a:blip r:embed="rId3"/>
          <a:stretch>
            <a:fillRect/>
          </a:stretch>
        </p:blipFill>
        <p:spPr>
          <a:xfrm>
            <a:off x="0" y="3449887"/>
            <a:ext cx="5250219" cy="2354130"/>
          </a:xfrm>
          <a:prstGeom prst="rect">
            <a:avLst/>
          </a:prstGeom>
        </p:spPr>
      </p:pic>
      <p:pic>
        <p:nvPicPr>
          <p:cNvPr id="7" name="Picture 6" descr="Schermafbeelding 2015-10-06 om 10.01.3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0891" y="3605204"/>
            <a:ext cx="5323976" cy="30381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63826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Relatieve positionering</a:t>
            </a:r>
          </a:p>
        </p:txBody>
      </p:sp>
      <p:sp>
        <p:nvSpPr>
          <p:cNvPr id="3" name="Content Placeholder 2"/>
          <p:cNvSpPr>
            <a:spLocks noGrp="1"/>
          </p:cNvSpPr>
          <p:nvPr>
            <p:ph idx="1"/>
          </p:nvPr>
        </p:nvSpPr>
        <p:spPr>
          <a:xfrm>
            <a:off x="314360" y="1101210"/>
            <a:ext cx="8280000" cy="3736671"/>
          </a:xfrm>
        </p:spPr>
        <p:txBody>
          <a:bodyPr/>
          <a:lstStyle/>
          <a:p>
            <a:r>
              <a:rPr lang="nl-BE" dirty="0">
                <a:solidFill>
                  <a:srgbClr val="FF0000"/>
                </a:solidFill>
              </a:rPr>
              <a:t>position: relative</a:t>
            </a:r>
          </a:p>
          <a:p>
            <a:r>
              <a:rPr lang="nl-BE" dirty="0"/>
              <a:t>Relatieve positionering verplaatst het element </a:t>
            </a:r>
            <a:r>
              <a:rPr lang="nl-BE" b="1" dirty="0"/>
              <a:t>relatief tov zijn positie in de normale flow</a:t>
            </a:r>
            <a:r>
              <a:rPr lang="nl-BE" dirty="0"/>
              <a:t>. Dit heeft geen invloed op de positie van de andere elementen. Deze behouden hun normale positie.</a:t>
            </a:r>
          </a:p>
          <a:p>
            <a:r>
              <a:rPr lang="nl-BE" dirty="0">
                <a:solidFill>
                  <a:srgbClr val="000000"/>
                </a:solidFill>
              </a:rPr>
              <a:t>Offset </a:t>
            </a:r>
            <a:r>
              <a:rPr lang="nl-BE" dirty="0" smtClean="0">
                <a:solidFill>
                  <a:srgbClr val="000000"/>
                </a:solidFill>
              </a:rPr>
              <a:t>wordt </a:t>
            </a:r>
            <a:r>
              <a:rPr lang="nl-BE" dirty="0">
                <a:solidFill>
                  <a:srgbClr val="000000"/>
                </a:solidFill>
              </a:rPr>
              <a:t>bepaald door:</a:t>
            </a:r>
          </a:p>
          <a:p>
            <a:pPr lvl="1"/>
            <a:r>
              <a:rPr lang="nl-BE" dirty="0">
                <a:solidFill>
                  <a:srgbClr val="000000"/>
                </a:solidFill>
              </a:rPr>
              <a:t>verticale verplaatsing:</a:t>
            </a:r>
            <a:r>
              <a:rPr lang="nl-BE" dirty="0">
                <a:solidFill>
                  <a:srgbClr val="FF0000"/>
                </a:solidFill>
              </a:rPr>
              <a:t> top – bottom </a:t>
            </a:r>
          </a:p>
          <a:p>
            <a:pPr lvl="1"/>
            <a:r>
              <a:rPr lang="nl-BE" dirty="0">
                <a:solidFill>
                  <a:srgbClr val="000000"/>
                </a:solidFill>
              </a:rPr>
              <a:t>horizontale verplaatsing: </a:t>
            </a:r>
            <a:r>
              <a:rPr lang="nl-BE" dirty="0">
                <a:solidFill>
                  <a:srgbClr val="FF0000"/>
                </a:solidFill>
              </a:rPr>
              <a:t>left – right </a:t>
            </a:r>
          </a:p>
          <a:p>
            <a:endParaRPr lang="nl-BE" dirty="0"/>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48</a:t>
            </a:fld>
            <a:endParaRPr lang="nl-BE">
              <a:latin typeface="Calibri"/>
            </a:endParaRPr>
          </a:p>
        </p:txBody>
      </p:sp>
      <p:pic>
        <p:nvPicPr>
          <p:cNvPr id="5" name="Picture 5" descr="Schermafbeelding 2015-10-07 om 14.45.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99" y="4611584"/>
            <a:ext cx="2662267" cy="1769744"/>
          </a:xfrm>
          <a:prstGeom prst="rect">
            <a:avLst/>
          </a:prstGeom>
          <a:ln>
            <a:noFill/>
          </a:ln>
          <a:effectLst>
            <a:outerShdw blurRad="292100" dist="139700" dir="2700000" algn="tl" rotWithShape="0">
              <a:srgbClr val="333333">
                <a:alpha val="65000"/>
              </a:srgbClr>
            </a:outerShdw>
          </a:effectLst>
        </p:spPr>
      </p:pic>
      <p:pic>
        <p:nvPicPr>
          <p:cNvPr id="7" name="Picture 7" descr="Schermafbeelding 2015-10-07 om 14.4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415" y="3093386"/>
            <a:ext cx="3428645" cy="3488990"/>
          </a:xfrm>
          <a:prstGeom prst="rect">
            <a:avLst/>
          </a:prstGeom>
          <a:ln>
            <a:noFill/>
          </a:ln>
          <a:effectLst>
            <a:outerShdw blurRad="292100" dist="139700" dir="2700000" algn="tl" rotWithShape="0">
              <a:srgbClr val="333333">
                <a:alpha val="65000"/>
              </a:srgbClr>
            </a:outerShdw>
          </a:effectLst>
        </p:spPr>
      </p:pic>
      <p:sp>
        <p:nvSpPr>
          <p:cNvPr id="8" name="Rectangle 8"/>
          <p:cNvSpPr/>
          <p:nvPr/>
        </p:nvSpPr>
        <p:spPr>
          <a:xfrm>
            <a:off x="5538415" y="4089590"/>
            <a:ext cx="2605805" cy="569985"/>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9" name="Rectangle 9"/>
          <p:cNvSpPr/>
          <p:nvPr/>
        </p:nvSpPr>
        <p:spPr>
          <a:xfrm>
            <a:off x="5974063" y="5624798"/>
            <a:ext cx="2582018" cy="556413"/>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cxnSp>
        <p:nvCxnSpPr>
          <p:cNvPr id="10" name="Straight Arrow Connector 11"/>
          <p:cNvCxnSpPr/>
          <p:nvPr/>
        </p:nvCxnSpPr>
        <p:spPr>
          <a:xfrm>
            <a:off x="6486926" y="4660314"/>
            <a:ext cx="822837" cy="895691"/>
          </a:xfrm>
          <a:prstGeom prst="straightConnector1">
            <a:avLst/>
          </a:prstGeom>
          <a:ln>
            <a:solidFill>
              <a:srgbClr val="FF0000"/>
            </a:solidFill>
            <a:tailEnd type="arrow"/>
          </a:ln>
        </p:spPr>
        <p:style>
          <a:lnRef idx="1">
            <a:schemeClr val="accent3"/>
          </a:lnRef>
          <a:fillRef idx="0">
            <a:schemeClr val="accent3"/>
          </a:fillRef>
          <a:effectRef idx="0">
            <a:schemeClr val="accent3"/>
          </a:effectRef>
          <a:fontRef idx="minor">
            <a:schemeClr val="tx1"/>
          </a:fontRef>
        </p:style>
      </p:cxnSp>
      <p:sp>
        <p:nvSpPr>
          <p:cNvPr id="11" name="Rectangle 12"/>
          <p:cNvSpPr/>
          <p:nvPr/>
        </p:nvSpPr>
        <p:spPr>
          <a:xfrm>
            <a:off x="1055099" y="5773360"/>
            <a:ext cx="1538811" cy="573773"/>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27572701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Absolute positionering</a:t>
            </a:r>
          </a:p>
        </p:txBody>
      </p:sp>
      <p:sp>
        <p:nvSpPr>
          <p:cNvPr id="3" name="Content Placeholder 2"/>
          <p:cNvSpPr>
            <a:spLocks noGrp="1"/>
          </p:cNvSpPr>
          <p:nvPr>
            <p:ph idx="1"/>
          </p:nvPr>
        </p:nvSpPr>
        <p:spPr/>
        <p:txBody>
          <a:bodyPr>
            <a:normAutofit lnSpcReduction="10000"/>
          </a:bodyPr>
          <a:lstStyle/>
          <a:p>
            <a:r>
              <a:rPr lang="nl-BE" dirty="0">
                <a:solidFill>
                  <a:srgbClr val="FF0000"/>
                </a:solidFill>
              </a:rPr>
              <a:t>position: absolute</a:t>
            </a:r>
          </a:p>
          <a:p>
            <a:r>
              <a:rPr lang="nl-BE" dirty="0"/>
              <a:t>Absolute positionering verplaatst het element </a:t>
            </a:r>
            <a:r>
              <a:rPr lang="nl-BE" b="1" dirty="0"/>
              <a:t>relatief tov zijn eerste niet static parent</a:t>
            </a:r>
            <a:r>
              <a:rPr lang="nl-BE" dirty="0"/>
              <a:t> element, of het body element indien alle parent elementen static zijn. </a:t>
            </a:r>
            <a:br>
              <a:rPr lang="nl-BE" dirty="0"/>
            </a:br>
            <a:r>
              <a:rPr lang="nl-BE" dirty="0"/>
              <a:t>Voor de overige elementen is het alsof dit element nooit aanwezig is geweest in de normale flow. </a:t>
            </a:r>
            <a:br>
              <a:rPr lang="nl-BE" dirty="0"/>
            </a:br>
            <a:r>
              <a:rPr lang="nl-BE" dirty="0"/>
              <a:t>Ze nemen dus posities in zonder rekening te houden met het absolute gepositioneerde element. Bij het scrollen beweegt het element mee.</a:t>
            </a:r>
          </a:p>
          <a:p>
            <a:r>
              <a:rPr lang="nl-BE" dirty="0">
                <a:solidFill>
                  <a:srgbClr val="000000"/>
                </a:solidFill>
              </a:rPr>
              <a:t>Offset (px - % - em) wordt bepaald door:</a:t>
            </a:r>
          </a:p>
          <a:p>
            <a:pPr lvl="1"/>
            <a:r>
              <a:rPr lang="nl-BE" dirty="0">
                <a:solidFill>
                  <a:srgbClr val="000000"/>
                </a:solidFill>
              </a:rPr>
              <a:t>verticale verplaatsing:</a:t>
            </a:r>
            <a:r>
              <a:rPr lang="nl-BE" dirty="0">
                <a:solidFill>
                  <a:srgbClr val="FF0000"/>
                </a:solidFill>
              </a:rPr>
              <a:t> top – bottom </a:t>
            </a:r>
          </a:p>
          <a:p>
            <a:pPr lvl="1"/>
            <a:r>
              <a:rPr lang="nl-BE" dirty="0">
                <a:solidFill>
                  <a:srgbClr val="000000"/>
                </a:solidFill>
              </a:rPr>
              <a:t>horizontale verplaatsing: </a:t>
            </a:r>
            <a:r>
              <a:rPr lang="nl-BE" dirty="0">
                <a:solidFill>
                  <a:srgbClr val="FF0000"/>
                </a:solidFill>
              </a:rPr>
              <a:t>left – right </a:t>
            </a:r>
          </a:p>
          <a:p>
            <a:endParaRPr lang="nl-BE" dirty="0"/>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49</a:t>
            </a:fld>
            <a:endParaRPr lang="nl-BE">
              <a:latin typeface="Calibri"/>
            </a:endParaRPr>
          </a:p>
        </p:txBody>
      </p:sp>
    </p:spTree>
    <p:extLst>
      <p:ext uri="{BB962C8B-B14F-4D97-AF65-F5344CB8AC3E}">
        <p14:creationId xmlns:p14="http://schemas.microsoft.com/office/powerpoint/2010/main" val="499462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070C-8092-4DCB-BF9C-C149C4DFCB19}"/>
              </a:ext>
            </a:extLst>
          </p:cNvPr>
          <p:cNvSpPr>
            <a:spLocks noGrp="1"/>
          </p:cNvSpPr>
          <p:nvPr>
            <p:ph type="ctrTitle"/>
          </p:nvPr>
        </p:nvSpPr>
        <p:spPr/>
        <p:txBody>
          <a:bodyPr/>
          <a:lstStyle/>
          <a:p>
            <a:pPr algn="ctr"/>
            <a:r>
              <a:rPr lang="nl-BE" sz="4400" dirty="0" err="1" smtClean="0">
                <a:solidFill>
                  <a:schemeClr val="bg2"/>
                </a:solidFill>
              </a:rPr>
              <a:t>Flexbox</a:t>
            </a:r>
            <a:endParaRPr lang="nl-BE" dirty="0">
              <a:solidFill>
                <a:schemeClr val="bg2"/>
              </a:solidFill>
            </a:endParaRPr>
          </a:p>
        </p:txBody>
      </p:sp>
      <p:sp>
        <p:nvSpPr>
          <p:cNvPr id="3" name="Subtitle 2">
            <a:extLst>
              <a:ext uri="{FF2B5EF4-FFF2-40B4-BE49-F238E27FC236}">
                <a16:creationId xmlns:a16="http://schemas.microsoft.com/office/drawing/2014/main" id="{8F23AEED-4965-49C7-8DEF-5A4EF93CC668}"/>
              </a:ext>
            </a:extLst>
          </p:cNvPr>
          <p:cNvSpPr>
            <a:spLocks noGrp="1"/>
          </p:cNvSpPr>
          <p:nvPr>
            <p:ph type="subTitle" idx="1"/>
          </p:nvPr>
        </p:nvSpPr>
        <p:spPr/>
        <p:txBody>
          <a:bodyPr/>
          <a:lstStyle/>
          <a:p>
            <a:r>
              <a:rPr lang="nl-BE" dirty="0" smtClean="0"/>
              <a:t>Gebruik Mozilla Firefox.</a:t>
            </a:r>
            <a:endParaRPr lang="nl-BE" dirty="0"/>
          </a:p>
        </p:txBody>
      </p:sp>
    </p:spTree>
    <p:extLst>
      <p:ext uri="{BB962C8B-B14F-4D97-AF65-F5344CB8AC3E}">
        <p14:creationId xmlns:p14="http://schemas.microsoft.com/office/powerpoint/2010/main" val="11091058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Absolute positionering</a:t>
            </a:r>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50</a:t>
            </a:fld>
            <a:endParaRPr lang="nl-BE">
              <a:latin typeface="Calibri"/>
            </a:endParaRPr>
          </a:p>
        </p:txBody>
      </p:sp>
      <p:pic>
        <p:nvPicPr>
          <p:cNvPr id="3" name="Picture 2" descr="Schermafbeelding 2015-10-07 om 14.58.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35" y="1319187"/>
            <a:ext cx="3956721" cy="2017928"/>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1138335" y="2024981"/>
            <a:ext cx="2172118" cy="914162"/>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pic>
        <p:nvPicPr>
          <p:cNvPr id="14" name="Picture 13" descr="Schermafbeelding 2015-10-07 om 14.5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048" y="3830556"/>
            <a:ext cx="4603545" cy="2387494"/>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6568894" y="4072733"/>
            <a:ext cx="1587699" cy="59799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16357380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Vaste positionering</a:t>
            </a:r>
          </a:p>
        </p:txBody>
      </p:sp>
      <p:sp>
        <p:nvSpPr>
          <p:cNvPr id="3" name="Content Placeholder 2"/>
          <p:cNvSpPr>
            <a:spLocks noGrp="1"/>
          </p:cNvSpPr>
          <p:nvPr>
            <p:ph idx="1"/>
          </p:nvPr>
        </p:nvSpPr>
        <p:spPr/>
        <p:txBody>
          <a:bodyPr>
            <a:normAutofit lnSpcReduction="10000"/>
          </a:bodyPr>
          <a:lstStyle/>
          <a:p>
            <a:r>
              <a:rPr lang="nl-BE" dirty="0">
                <a:solidFill>
                  <a:srgbClr val="FF0000"/>
                </a:solidFill>
              </a:rPr>
              <a:t>position: fixed</a:t>
            </a:r>
          </a:p>
          <a:p>
            <a:r>
              <a:rPr lang="nl-BE" dirty="0"/>
              <a:t>Vaste positionering verplaatst het element </a:t>
            </a:r>
            <a:r>
              <a:rPr lang="nl-BE" b="1" dirty="0"/>
              <a:t>relatief tov het browser venster</a:t>
            </a:r>
            <a:r>
              <a:rPr lang="nl-BE" dirty="0"/>
              <a:t>. Voor de overige elementen is het alsof dit element nooit aanwezig is geweest in de normale flow. Ze nemen dus posities in zonder rekening te houden met het vast gepositioneerde element. Bij het scrollen beweegt het element NIET mee. Wordt gedaan bij menubalken die niet mogen meescrollen.</a:t>
            </a:r>
          </a:p>
          <a:p>
            <a:r>
              <a:rPr lang="nl-BE" dirty="0">
                <a:solidFill>
                  <a:srgbClr val="000000"/>
                </a:solidFill>
              </a:rPr>
              <a:t>Offset (px - % - em) wordt bepaald door:</a:t>
            </a:r>
          </a:p>
          <a:p>
            <a:pPr lvl="1"/>
            <a:r>
              <a:rPr lang="nl-BE" dirty="0">
                <a:solidFill>
                  <a:srgbClr val="000000"/>
                </a:solidFill>
              </a:rPr>
              <a:t>verticale verplaatsing:</a:t>
            </a:r>
            <a:r>
              <a:rPr lang="nl-BE" dirty="0">
                <a:solidFill>
                  <a:srgbClr val="FF0000"/>
                </a:solidFill>
              </a:rPr>
              <a:t> top – bottom </a:t>
            </a:r>
          </a:p>
          <a:p>
            <a:pPr lvl="1"/>
            <a:r>
              <a:rPr lang="nl-BE" dirty="0">
                <a:solidFill>
                  <a:srgbClr val="000000"/>
                </a:solidFill>
              </a:rPr>
              <a:t>horizontale verplaatsing: </a:t>
            </a:r>
            <a:r>
              <a:rPr lang="nl-BE" dirty="0">
                <a:solidFill>
                  <a:srgbClr val="FF0000"/>
                </a:solidFill>
              </a:rPr>
              <a:t>left – right </a:t>
            </a:r>
          </a:p>
          <a:p>
            <a:endParaRPr lang="nl-BE" dirty="0"/>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51</a:t>
            </a:fld>
            <a:endParaRPr lang="nl-BE">
              <a:latin typeface="Calibri"/>
            </a:endParaRPr>
          </a:p>
        </p:txBody>
      </p:sp>
    </p:spTree>
    <p:extLst>
      <p:ext uri="{BB962C8B-B14F-4D97-AF65-F5344CB8AC3E}">
        <p14:creationId xmlns:p14="http://schemas.microsoft.com/office/powerpoint/2010/main" val="4891278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Vaste positionering</a:t>
            </a:r>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52</a:t>
            </a:fld>
            <a:endParaRPr lang="nl-BE">
              <a:latin typeface="Calibri"/>
            </a:endParaRPr>
          </a:p>
        </p:txBody>
      </p:sp>
      <p:pic>
        <p:nvPicPr>
          <p:cNvPr id="6" name="Picture 5" descr="Schermafbeelding 2015-10-07 om 15.06.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212" y="951570"/>
            <a:ext cx="3214788" cy="2036033"/>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5111574" y="1700809"/>
            <a:ext cx="1221100" cy="41408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TextBox 7"/>
          <p:cNvSpPr txBox="1"/>
          <p:nvPr/>
        </p:nvSpPr>
        <p:spPr>
          <a:xfrm>
            <a:off x="3197670" y="3251254"/>
            <a:ext cx="2499146" cy="300082"/>
          </a:xfrm>
          <a:prstGeom prst="rect">
            <a:avLst/>
          </a:prstGeom>
          <a:noFill/>
          <a:ln>
            <a:solidFill>
              <a:srgbClr val="60B5BE"/>
            </a:solidFill>
          </a:ln>
        </p:spPr>
        <p:txBody>
          <a:bodyPr wrap="none" rtlCol="0">
            <a:spAutoFit/>
          </a:bodyPr>
          <a:lstStyle/>
          <a:p>
            <a:pPr algn="l"/>
            <a:r>
              <a:rPr lang="nl-BE" sz="1350" dirty="0"/>
              <a:t>Header blijft vast bij het scrollen.</a:t>
            </a:r>
          </a:p>
        </p:txBody>
      </p:sp>
      <p:pic>
        <p:nvPicPr>
          <p:cNvPr id="9" name="Picture 8" descr="Schermafbeelding 2015-10-07 om 15.10.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20" y="3938871"/>
            <a:ext cx="4047114" cy="1962971"/>
          </a:xfrm>
          <a:prstGeom prst="rect">
            <a:avLst/>
          </a:prstGeom>
          <a:ln>
            <a:noFill/>
          </a:ln>
          <a:effectLst>
            <a:outerShdw blurRad="292100" dist="139700" dir="2700000" algn="tl" rotWithShape="0">
              <a:srgbClr val="333333">
                <a:alpha val="65000"/>
              </a:srgbClr>
            </a:outerShdw>
          </a:effectLst>
        </p:spPr>
      </p:pic>
      <p:pic>
        <p:nvPicPr>
          <p:cNvPr id="11" name="Picture 10" descr="Schermafbeelding 2015-10-07 om 15.10.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190" y="3938871"/>
            <a:ext cx="4105756" cy="19629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62449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Positionering: z-index</a:t>
            </a:r>
          </a:p>
        </p:txBody>
      </p:sp>
      <p:sp>
        <p:nvSpPr>
          <p:cNvPr id="3" name="Content Placeholder 2"/>
          <p:cNvSpPr>
            <a:spLocks noGrp="1"/>
          </p:cNvSpPr>
          <p:nvPr>
            <p:ph idx="1"/>
          </p:nvPr>
        </p:nvSpPr>
        <p:spPr/>
        <p:txBody>
          <a:bodyPr/>
          <a:lstStyle/>
          <a:p>
            <a:r>
              <a:rPr lang="nl-BE" dirty="0"/>
              <a:t>Indien de positionering van elementen gewijzigd worden, kan het zijn dat elementen gaan overlappen. De volgorde van de elementen in de html pagina bepaalt welke bovenaan staat: het bovenste element zit steeds onder een element daaronder (stapelen van dozen, te beginnen met het eerste element)</a:t>
            </a:r>
          </a:p>
          <a:p>
            <a:r>
              <a:rPr lang="nl-BE" dirty="0"/>
              <a:t>Deze volgorde kan gewijzigd worden door de </a:t>
            </a:r>
            <a:r>
              <a:rPr lang="nl-BE" dirty="0">
                <a:solidFill>
                  <a:srgbClr val="FF0000"/>
                </a:solidFill>
              </a:rPr>
              <a:t>z-index</a:t>
            </a:r>
            <a:r>
              <a:rPr lang="nl-BE" dirty="0"/>
              <a:t>. de mogelijke waarde is een geheel getal. Hoe hoger de waarde, hoe hoger op de stapel.</a:t>
            </a:r>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53</a:t>
            </a:fld>
            <a:endParaRPr lang="nl-BE">
              <a:latin typeface="Calibri"/>
            </a:endParaRPr>
          </a:p>
        </p:txBody>
      </p:sp>
    </p:spTree>
    <p:extLst>
      <p:ext uri="{BB962C8B-B14F-4D97-AF65-F5344CB8AC3E}">
        <p14:creationId xmlns:p14="http://schemas.microsoft.com/office/powerpoint/2010/main" val="36691883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Positionering: z-index</a:t>
            </a:r>
          </a:p>
        </p:txBody>
      </p:sp>
      <p:sp>
        <p:nvSpPr>
          <p:cNvPr id="3" name="Content Placeholder 2"/>
          <p:cNvSpPr>
            <a:spLocks noGrp="1"/>
          </p:cNvSpPr>
          <p:nvPr>
            <p:ph idx="1"/>
          </p:nvPr>
        </p:nvSpPr>
        <p:spPr/>
        <p:txBody>
          <a:bodyPr/>
          <a:lstStyle/>
          <a:p>
            <a:r>
              <a:rPr lang="nl-BE" dirty="0"/>
              <a:t>zonder z-index</a:t>
            </a:r>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54</a:t>
            </a:fld>
            <a:endParaRPr lang="nl-BE">
              <a:latin typeface="Calibri"/>
            </a:endParaRPr>
          </a:p>
        </p:txBody>
      </p:sp>
      <p:pic>
        <p:nvPicPr>
          <p:cNvPr id="5" name="Picture 4" descr="Schermafbeelding 2015-10-07 om 15.2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10" y="2083334"/>
            <a:ext cx="3192031" cy="2086534"/>
          </a:xfrm>
          <a:prstGeom prst="rect">
            <a:avLst/>
          </a:prstGeom>
          <a:ln>
            <a:noFill/>
          </a:ln>
          <a:effectLst>
            <a:outerShdw blurRad="292100" dist="139700" dir="2700000" algn="tl" rotWithShape="0">
              <a:srgbClr val="333333">
                <a:alpha val="65000"/>
              </a:srgbClr>
            </a:outerShdw>
          </a:effectLst>
        </p:spPr>
      </p:pic>
      <p:pic>
        <p:nvPicPr>
          <p:cNvPr id="7" name="Picture 6" descr="Schermafbeelding 2015-10-07 om 15.25.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599" y="3126600"/>
            <a:ext cx="5458548" cy="2630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78095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Positionering: z-index</a:t>
            </a:r>
          </a:p>
        </p:txBody>
      </p:sp>
      <p:sp>
        <p:nvSpPr>
          <p:cNvPr id="3" name="Content Placeholder 2"/>
          <p:cNvSpPr>
            <a:spLocks noGrp="1"/>
          </p:cNvSpPr>
          <p:nvPr>
            <p:ph idx="1"/>
          </p:nvPr>
        </p:nvSpPr>
        <p:spPr/>
        <p:txBody>
          <a:bodyPr/>
          <a:lstStyle/>
          <a:p>
            <a:r>
              <a:rPr lang="nl-BE" dirty="0"/>
              <a:t>met z-index</a:t>
            </a:r>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55</a:t>
            </a:fld>
            <a:endParaRPr lang="nl-BE">
              <a:latin typeface="Calibri"/>
            </a:endParaRPr>
          </a:p>
        </p:txBody>
      </p:sp>
      <p:pic>
        <p:nvPicPr>
          <p:cNvPr id="8" name="Picture 7" descr="Schermafbeelding 2015-10-07 om 15.28.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125" y="1948200"/>
            <a:ext cx="3180074" cy="2443801"/>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89505" y="3444221"/>
            <a:ext cx="1587699" cy="247339"/>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pic>
        <p:nvPicPr>
          <p:cNvPr id="10" name="Picture 9" descr="Schermafbeelding 2015-10-07 om 15.29.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452" y="3170100"/>
            <a:ext cx="4770079" cy="2385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4328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Inleiding</a:t>
            </a:r>
          </a:p>
        </p:txBody>
      </p:sp>
      <p:sp>
        <p:nvSpPr>
          <p:cNvPr id="3" name="Tijdelijke aanduiding voor inhoud 2"/>
          <p:cNvSpPr>
            <a:spLocks noGrp="1"/>
          </p:cNvSpPr>
          <p:nvPr>
            <p:ph idx="1"/>
          </p:nvPr>
        </p:nvSpPr>
        <p:spPr/>
        <p:txBody>
          <a:bodyPr/>
          <a:lstStyle/>
          <a:p>
            <a:r>
              <a:rPr lang="nl-BE" dirty="0" err="1">
                <a:hlinkClick r:id="rId3"/>
              </a:rPr>
              <a:t>Flexbox</a:t>
            </a:r>
            <a:r>
              <a:rPr lang="nl-BE" dirty="0"/>
              <a:t> is een </a:t>
            </a:r>
            <a:r>
              <a:rPr lang="nl-BE" dirty="0" smtClean="0"/>
              <a:t>één dimensionele manier </a:t>
            </a:r>
            <a:r>
              <a:rPr lang="nl-BE" dirty="0"/>
              <a:t>in </a:t>
            </a:r>
            <a:r>
              <a:rPr lang="nl-BE" dirty="0" smtClean="0"/>
              <a:t>CSS </a:t>
            </a:r>
            <a:r>
              <a:rPr lang="nl-BE" dirty="0"/>
              <a:t>om </a:t>
            </a:r>
            <a:r>
              <a:rPr lang="nl-BE" b="1" dirty="0"/>
              <a:t>delen van je </a:t>
            </a:r>
            <a:r>
              <a:rPr lang="nl-BE" b="1" dirty="0" smtClean="0"/>
              <a:t>webpagina </a:t>
            </a:r>
            <a:r>
              <a:rPr lang="nl-BE" dirty="0"/>
              <a:t>eenvoudig te </a:t>
            </a:r>
            <a:r>
              <a:rPr lang="nl-BE" dirty="0" smtClean="0"/>
              <a:t>lay-outen in rijen en/of kolommen</a:t>
            </a:r>
            <a:endParaRPr lang="nl-BE" b="1" dirty="0"/>
          </a:p>
          <a:p>
            <a:r>
              <a:rPr lang="nl-BE" dirty="0"/>
              <a:t>Lost moeilijkheden zoals verticaal centreren in “gewone CSS” </a:t>
            </a:r>
            <a:r>
              <a:rPr lang="nl-BE" dirty="0" smtClean="0"/>
              <a:t>op.</a:t>
            </a:r>
            <a:endParaRPr lang="nl-BE" dirty="0"/>
          </a:p>
          <a:p>
            <a:r>
              <a:rPr lang="nl-BE" dirty="0"/>
              <a:t>Basisidee: elementen positioneren langs </a:t>
            </a:r>
            <a:r>
              <a:rPr lang="nl-BE" b="1" dirty="0" smtClean="0"/>
              <a:t>assen.</a:t>
            </a:r>
            <a:endParaRPr lang="nl-BE" b="1" dirty="0"/>
          </a:p>
          <a:p>
            <a:pPr lvl="1"/>
            <a:r>
              <a:rPr lang="nl-BE" dirty="0"/>
              <a:t>Er is een </a:t>
            </a:r>
            <a:r>
              <a:rPr lang="nl-BE" b="1" dirty="0" err="1"/>
              <a:t>main</a:t>
            </a:r>
            <a:r>
              <a:rPr lang="nl-BE" b="1" dirty="0"/>
              <a:t> </a:t>
            </a:r>
            <a:r>
              <a:rPr lang="nl-BE" b="1" dirty="0" err="1"/>
              <a:t>axis</a:t>
            </a:r>
            <a:r>
              <a:rPr lang="nl-BE" dirty="0"/>
              <a:t> en een </a:t>
            </a:r>
            <a:r>
              <a:rPr lang="nl-BE" b="1" dirty="0"/>
              <a:t>cross </a:t>
            </a:r>
            <a:r>
              <a:rPr lang="nl-BE" b="1" dirty="0" err="1" smtClean="0"/>
              <a:t>axis</a:t>
            </a:r>
            <a:r>
              <a:rPr lang="nl-BE" dirty="0" smtClean="0"/>
              <a:t>.</a:t>
            </a:r>
          </a:p>
          <a:p>
            <a:pPr lvl="1"/>
            <a:r>
              <a:rPr lang="nl-BE" dirty="0" smtClean="0"/>
              <a:t>We </a:t>
            </a:r>
            <a:r>
              <a:rPr lang="nl-BE" dirty="0"/>
              <a:t>spreken niet meer van </a:t>
            </a:r>
            <a:r>
              <a:rPr lang="nl-BE" b="1" dirty="0"/>
              <a:t>links en rechts </a:t>
            </a:r>
            <a:r>
              <a:rPr lang="nl-BE" dirty="0"/>
              <a:t>of van </a:t>
            </a:r>
            <a:r>
              <a:rPr lang="nl-BE" b="1" dirty="0"/>
              <a:t>horizontaal en </a:t>
            </a:r>
            <a:r>
              <a:rPr lang="nl-BE" b="1" dirty="0" smtClean="0"/>
              <a:t>verticaal</a:t>
            </a:r>
            <a:r>
              <a:rPr lang="nl-BE" dirty="0" smtClean="0"/>
              <a:t>.</a:t>
            </a:r>
          </a:p>
          <a:p>
            <a:pPr lvl="1"/>
            <a:r>
              <a:rPr lang="nl-BE" dirty="0" smtClean="0"/>
              <a:t>De </a:t>
            </a:r>
            <a:r>
              <a:rPr lang="nl-BE" dirty="0" err="1"/>
              <a:t>main</a:t>
            </a:r>
            <a:r>
              <a:rPr lang="nl-BE" dirty="0"/>
              <a:t> </a:t>
            </a:r>
            <a:r>
              <a:rPr lang="nl-BE" dirty="0" err="1" smtClean="0"/>
              <a:t>axis</a:t>
            </a:r>
            <a:r>
              <a:rPr lang="nl-BE" dirty="0" smtClean="0"/>
              <a:t> loopt default </a:t>
            </a:r>
            <a:r>
              <a:rPr lang="nl-BE" dirty="0"/>
              <a:t>horizontaal van links naar rechts en de cross </a:t>
            </a:r>
            <a:r>
              <a:rPr lang="nl-BE" dirty="0" err="1"/>
              <a:t>axis</a:t>
            </a:r>
            <a:r>
              <a:rPr lang="nl-BE" dirty="0"/>
              <a:t> verticaal van boven naar onder</a:t>
            </a:r>
            <a:r>
              <a:rPr lang="nl-BE" dirty="0" smtClean="0"/>
              <a:t>.</a:t>
            </a:r>
          </a:p>
          <a:p>
            <a:pPr marL="393192" lvl="1" indent="0">
              <a:buNone/>
            </a:pPr>
            <a:endParaRPr lang="nl-BE" dirty="0"/>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6</a:t>
            </a:fld>
            <a:endParaRPr lang="nl-BE">
              <a:latin typeface="Calibri"/>
            </a:endParaRPr>
          </a:p>
        </p:txBody>
      </p:sp>
    </p:spTree>
    <p:extLst>
      <p:ext uri="{BB962C8B-B14F-4D97-AF65-F5344CB8AC3E}">
        <p14:creationId xmlns:p14="http://schemas.microsoft.com/office/powerpoint/2010/main" val="1672737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a:t>
            </a:r>
            <a:endParaRPr lang="nl-NL"/>
          </a:p>
        </p:txBody>
      </p:sp>
      <p:sp>
        <p:nvSpPr>
          <p:cNvPr id="3" name="Tijdelijke aanduiding voor inhoud 2"/>
          <p:cNvSpPr>
            <a:spLocks noGrp="1"/>
          </p:cNvSpPr>
          <p:nvPr>
            <p:ph idx="1"/>
          </p:nvPr>
        </p:nvSpPr>
        <p:spPr>
          <a:xfrm>
            <a:off x="457200" y="1238931"/>
            <a:ext cx="8219256" cy="3936377"/>
          </a:xfrm>
        </p:spPr>
        <p:txBody>
          <a:bodyPr>
            <a:normAutofit lnSpcReduction="10000"/>
          </a:bodyPr>
          <a:lstStyle/>
          <a:p>
            <a:r>
              <a:rPr lang="nl-NL" sz="2800" dirty="0" smtClean="0"/>
              <a:t>Er is steeds een omvattende container.</a:t>
            </a:r>
          </a:p>
          <a:p>
            <a:r>
              <a:rPr lang="nl-NL" sz="2800" dirty="0" smtClean="0"/>
              <a:t>De rechtstreekse </a:t>
            </a:r>
            <a:r>
              <a:rPr lang="nl-NL" sz="2800" i="1" dirty="0" err="1" smtClean="0"/>
              <a:t>children</a:t>
            </a:r>
            <a:r>
              <a:rPr lang="nl-NL" sz="2800" i="1" dirty="0" smtClean="0"/>
              <a:t> </a:t>
            </a:r>
            <a:r>
              <a:rPr lang="nl-NL" sz="2800" dirty="0" smtClean="0"/>
              <a:t>van deze omvattende container zullen op </a:t>
            </a:r>
            <a:r>
              <a:rPr lang="nl-NL" sz="2800" i="1" dirty="0" smtClean="0"/>
              <a:t>flexibele</a:t>
            </a:r>
            <a:r>
              <a:rPr lang="nl-NL" sz="2800" dirty="0" smtClean="0"/>
              <a:t> </a:t>
            </a:r>
            <a:r>
              <a:rPr lang="nl-NL" sz="2800" dirty="0"/>
              <a:t>wijze getoond zullen </a:t>
            </a:r>
            <a:r>
              <a:rPr lang="nl-NL" sz="2800" dirty="0" smtClean="0"/>
              <a:t>worden: </a:t>
            </a:r>
            <a:r>
              <a:rPr lang="nl-NL" sz="2800" b="1" dirty="0" err="1" smtClean="0"/>
              <a:t>flex</a:t>
            </a:r>
            <a:r>
              <a:rPr lang="nl-NL" sz="2800" b="1" dirty="0" smtClean="0"/>
              <a:t> items</a:t>
            </a:r>
          </a:p>
          <a:p>
            <a:r>
              <a:rPr lang="nl-NL" sz="2800" dirty="0" smtClean="0"/>
              <a:t>CSS property om </a:t>
            </a:r>
            <a:r>
              <a:rPr lang="nl-NL" sz="2800" dirty="0" smtClean="0"/>
              <a:t>van de </a:t>
            </a:r>
            <a:r>
              <a:rPr lang="nl-NL" sz="2800" dirty="0" smtClean="0"/>
              <a:t>omvattende container een </a:t>
            </a:r>
            <a:r>
              <a:rPr lang="nl-NL" sz="2800" dirty="0" err="1" smtClean="0"/>
              <a:t>flexbox</a:t>
            </a:r>
            <a:r>
              <a:rPr lang="nl-NL" sz="2800" dirty="0" smtClean="0"/>
              <a:t> te maken is: </a:t>
            </a:r>
            <a:r>
              <a:rPr lang="nl-NL" sz="2800" b="1" dirty="0" smtClean="0"/>
              <a:t>display</a:t>
            </a:r>
            <a:r>
              <a:rPr lang="nl-NL" sz="2800" b="1" dirty="0"/>
              <a:t>: </a:t>
            </a:r>
            <a:r>
              <a:rPr lang="nl-NL" sz="2800" b="1" dirty="0" err="1" smtClean="0"/>
              <a:t>flex</a:t>
            </a:r>
            <a:r>
              <a:rPr lang="nl-NL" sz="2800" b="1" dirty="0" smtClean="0"/>
              <a:t>; </a:t>
            </a:r>
            <a:r>
              <a:rPr lang="nl-NL" sz="2800" dirty="0" smtClean="0"/>
              <a:t>(block) of </a:t>
            </a:r>
            <a:r>
              <a:rPr lang="nl-NL" sz="2800" b="1" dirty="0" smtClean="0"/>
              <a:t>display: </a:t>
            </a:r>
            <a:r>
              <a:rPr lang="nl-NL" sz="2800" b="1" dirty="0" err="1" smtClean="0"/>
              <a:t>inline-flex</a:t>
            </a:r>
            <a:r>
              <a:rPr lang="nl-NL" sz="2800" b="1" dirty="0" smtClean="0"/>
              <a:t>;</a:t>
            </a:r>
            <a:r>
              <a:rPr lang="nl-NL" sz="2800" dirty="0" smtClean="0"/>
              <a:t> (</a:t>
            </a:r>
            <a:r>
              <a:rPr lang="nl-NL" sz="2800" dirty="0" err="1" smtClean="0"/>
              <a:t>inline</a:t>
            </a:r>
            <a:r>
              <a:rPr lang="nl-NL" sz="2800" dirty="0" smtClean="0"/>
              <a:t>).</a:t>
            </a:r>
            <a:r>
              <a:rPr lang="nl-NL" sz="2800" b="1" dirty="0" smtClean="0"/>
              <a:t> </a:t>
            </a:r>
            <a:r>
              <a:rPr lang="nl-NL" sz="2800" dirty="0" smtClean="0"/>
              <a:t>Dit zorgt ervoor dat de rechtstreekse </a:t>
            </a:r>
            <a:r>
              <a:rPr lang="nl-NL" sz="2800" dirty="0" err="1" smtClean="0"/>
              <a:t>children</a:t>
            </a:r>
            <a:r>
              <a:rPr lang="nl-NL" sz="2800" dirty="0" smtClean="0"/>
              <a:t> </a:t>
            </a:r>
            <a:r>
              <a:rPr lang="nl-NL" sz="2800" dirty="0" err="1" smtClean="0"/>
              <a:t>flex</a:t>
            </a:r>
            <a:r>
              <a:rPr lang="nl-NL" sz="2800" dirty="0" smtClean="0"/>
              <a:t>-items worden. Deze volgen niet meer de standaard lay-out.</a:t>
            </a:r>
            <a:endParaRPr lang="nl-NL" sz="2800" b="1" dirty="0"/>
          </a:p>
          <a:p>
            <a:pPr marL="109728" indent="0">
              <a:buNone/>
            </a:pPr>
            <a:endParaRPr lang="nl-NL" sz="2800" i="1" dirty="0"/>
          </a:p>
          <a:p>
            <a:pPr lvl="1"/>
            <a:endParaRPr lang="nl-BE" sz="2000" dirty="0"/>
          </a:p>
          <a:p>
            <a:pPr lvl="1"/>
            <a:endParaRPr lang="nl-NL" dirty="0"/>
          </a:p>
          <a:p>
            <a:endParaRPr lang="nl-NL"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pPr/>
              <a:t>7</a:t>
            </a:fld>
            <a:endParaRPr lang="nl-BE"/>
          </a:p>
        </p:txBody>
      </p:sp>
      <p:sp>
        <p:nvSpPr>
          <p:cNvPr id="5" name="AutoShape 2" descr="https://css-tricks.com/wp-content/uploads/2014/05/flex-items.svg">
            <a:extLst>
              <a:ext uri="{FF2B5EF4-FFF2-40B4-BE49-F238E27FC236}">
                <a16:creationId xmlns:a16="http://schemas.microsoft.com/office/drawing/2014/main" id="{20F4CD4E-151A-418C-AFBC-B6F9F99255F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148BE985-C9F0-4F96-8095-23629C3C108D}"/>
              </a:ext>
            </a:extLst>
          </p:cNvPr>
          <p:cNvPicPr>
            <a:picLocks noChangeAspect="1"/>
          </p:cNvPicPr>
          <p:nvPr/>
        </p:nvPicPr>
        <p:blipFill>
          <a:blip r:embed="rId2"/>
          <a:stretch>
            <a:fillRect/>
          </a:stretch>
        </p:blipFill>
        <p:spPr>
          <a:xfrm>
            <a:off x="609571" y="5175309"/>
            <a:ext cx="8048625" cy="1388581"/>
          </a:xfrm>
          <a:prstGeom prst="rect">
            <a:avLst/>
          </a:prstGeom>
        </p:spPr>
      </p:pic>
    </p:spTree>
    <p:extLst>
      <p:ext uri="{BB962C8B-B14F-4D97-AF65-F5344CB8AC3E}">
        <p14:creationId xmlns:p14="http://schemas.microsoft.com/office/powerpoint/2010/main" val="4866596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Flex</a:t>
            </a:r>
            <a:r>
              <a:rPr lang="nl-BE" dirty="0" smtClean="0"/>
              <a:t> container</a:t>
            </a:r>
            <a:endParaRPr lang="nl-BE" dirty="0"/>
          </a:p>
        </p:txBody>
      </p:sp>
      <p:sp>
        <p:nvSpPr>
          <p:cNvPr id="3" name="Tijdelijke aanduiding voor inhoud 2"/>
          <p:cNvSpPr>
            <a:spLocks noGrp="1"/>
          </p:cNvSpPr>
          <p:nvPr>
            <p:ph idx="1"/>
          </p:nvPr>
        </p:nvSpPr>
        <p:spPr/>
        <p:txBody>
          <a:bodyPr/>
          <a:lstStyle/>
          <a:p>
            <a:r>
              <a:rPr lang="nl-NL" dirty="0" smtClean="0"/>
              <a:t>01-Flexbox/container</a:t>
            </a:r>
            <a:endParaRPr lang="nl-NL" dirty="0"/>
          </a:p>
          <a:p>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8</a:t>
            </a:fld>
            <a:endParaRPr lang="nl-BE"/>
          </a:p>
        </p:txBody>
      </p:sp>
      <p:pic>
        <p:nvPicPr>
          <p:cNvPr id="6" name="Afbeelding 5"/>
          <p:cNvPicPr>
            <a:picLocks noChangeAspect="1"/>
          </p:cNvPicPr>
          <p:nvPr/>
        </p:nvPicPr>
        <p:blipFill>
          <a:blip r:embed="rId2"/>
          <a:stretch>
            <a:fillRect/>
          </a:stretch>
        </p:blipFill>
        <p:spPr>
          <a:xfrm>
            <a:off x="4733918" y="4571505"/>
            <a:ext cx="3411707" cy="1462160"/>
          </a:xfrm>
          <a:prstGeom prst="rect">
            <a:avLst/>
          </a:prstGeom>
        </p:spPr>
      </p:pic>
      <p:sp>
        <p:nvSpPr>
          <p:cNvPr id="7" name="Tekstvak 6"/>
          <p:cNvSpPr txBox="1"/>
          <p:nvPr/>
        </p:nvSpPr>
        <p:spPr>
          <a:xfrm>
            <a:off x="4733918" y="3620278"/>
            <a:ext cx="3738278" cy="369332"/>
          </a:xfrm>
          <a:prstGeom prst="rect">
            <a:avLst/>
          </a:prstGeom>
          <a:noFill/>
          <a:ln>
            <a:solidFill>
              <a:srgbClr val="60B5BE"/>
            </a:solidFill>
          </a:ln>
        </p:spPr>
        <p:txBody>
          <a:bodyPr wrap="square" rtlCol="0">
            <a:spAutoFit/>
          </a:bodyPr>
          <a:lstStyle/>
          <a:p>
            <a:pPr algn="l"/>
            <a:r>
              <a:rPr lang="nl-BE" dirty="0" err="1" smtClean="0"/>
              <a:t>Flexbox</a:t>
            </a:r>
            <a:r>
              <a:rPr lang="nl-BE" dirty="0" smtClean="0"/>
              <a:t> lay-out:  </a:t>
            </a:r>
            <a:r>
              <a:rPr lang="nl-BE" b="1" dirty="0" smtClean="0"/>
              <a:t>display: </a:t>
            </a:r>
            <a:r>
              <a:rPr lang="nl-BE" b="1" dirty="0" err="1" smtClean="0"/>
              <a:t>flex</a:t>
            </a:r>
            <a:r>
              <a:rPr lang="nl-BE" b="1" dirty="0" smtClean="0"/>
              <a:t>;</a:t>
            </a:r>
          </a:p>
        </p:txBody>
      </p:sp>
      <p:pic>
        <p:nvPicPr>
          <p:cNvPr id="8" name="Afbeelding 7"/>
          <p:cNvPicPr>
            <a:picLocks noChangeAspect="1"/>
          </p:cNvPicPr>
          <p:nvPr/>
        </p:nvPicPr>
        <p:blipFill>
          <a:blip r:embed="rId3"/>
          <a:stretch>
            <a:fillRect/>
          </a:stretch>
        </p:blipFill>
        <p:spPr>
          <a:xfrm>
            <a:off x="811763" y="4182976"/>
            <a:ext cx="2601158" cy="2126344"/>
          </a:xfrm>
          <a:prstGeom prst="rect">
            <a:avLst/>
          </a:prstGeom>
        </p:spPr>
      </p:pic>
      <p:sp>
        <p:nvSpPr>
          <p:cNvPr id="9" name="Tekstvak 8"/>
          <p:cNvSpPr txBox="1"/>
          <p:nvPr/>
        </p:nvSpPr>
        <p:spPr>
          <a:xfrm>
            <a:off x="1053317" y="3558197"/>
            <a:ext cx="2118049" cy="369332"/>
          </a:xfrm>
          <a:prstGeom prst="rect">
            <a:avLst/>
          </a:prstGeom>
          <a:noFill/>
          <a:ln>
            <a:solidFill>
              <a:srgbClr val="60B5BE"/>
            </a:solidFill>
          </a:ln>
        </p:spPr>
        <p:txBody>
          <a:bodyPr wrap="square" rtlCol="0">
            <a:spAutoFit/>
          </a:bodyPr>
          <a:lstStyle/>
          <a:p>
            <a:pPr algn="l"/>
            <a:r>
              <a:rPr lang="nl-BE" dirty="0" err="1"/>
              <a:t>N</a:t>
            </a:r>
            <a:r>
              <a:rPr lang="nl-BE" dirty="0" err="1" smtClean="0"/>
              <a:t>ormal</a:t>
            </a:r>
            <a:r>
              <a:rPr lang="nl-BE" dirty="0" smtClean="0"/>
              <a:t> lay-out</a:t>
            </a:r>
          </a:p>
        </p:txBody>
      </p:sp>
      <p:pic>
        <p:nvPicPr>
          <p:cNvPr id="10" name="Afbeelding 9"/>
          <p:cNvPicPr>
            <a:picLocks noChangeAspect="1"/>
          </p:cNvPicPr>
          <p:nvPr/>
        </p:nvPicPr>
        <p:blipFill>
          <a:blip r:embed="rId4"/>
          <a:stretch>
            <a:fillRect/>
          </a:stretch>
        </p:blipFill>
        <p:spPr>
          <a:xfrm>
            <a:off x="2801221" y="1672359"/>
            <a:ext cx="3638550" cy="1771650"/>
          </a:xfrm>
          <a:prstGeom prst="rect">
            <a:avLst/>
          </a:prstGeom>
        </p:spPr>
      </p:pic>
    </p:spTree>
    <p:extLst>
      <p:ext uri="{BB962C8B-B14F-4D97-AF65-F5344CB8AC3E}">
        <p14:creationId xmlns:p14="http://schemas.microsoft.com/office/powerpoint/2010/main" val="2747079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a:t>
            </a:r>
          </a:p>
        </p:txBody>
      </p:sp>
      <p:sp>
        <p:nvSpPr>
          <p:cNvPr id="3" name="Tijdelijke aanduiding voor inhoud 2"/>
          <p:cNvSpPr>
            <a:spLocks noGrp="1"/>
          </p:cNvSpPr>
          <p:nvPr>
            <p:ph idx="1"/>
          </p:nvPr>
        </p:nvSpPr>
        <p:spPr>
          <a:xfrm>
            <a:off x="457200" y="1238932"/>
            <a:ext cx="8219256" cy="5619068"/>
          </a:xfrm>
        </p:spPr>
        <p:txBody>
          <a:bodyPr/>
          <a:lstStyle/>
          <a:p>
            <a:r>
              <a:rPr lang="nl-BE" dirty="0" err="1"/>
              <a:t>Flex</a:t>
            </a:r>
            <a:r>
              <a:rPr lang="nl-BE" dirty="0"/>
              <a:t> containers hebben een </a:t>
            </a:r>
            <a:r>
              <a:rPr lang="nl-BE" b="1" dirty="0" err="1"/>
              <a:t>main</a:t>
            </a:r>
            <a:r>
              <a:rPr lang="nl-BE" b="1" dirty="0"/>
              <a:t> </a:t>
            </a:r>
            <a:r>
              <a:rPr lang="nl-BE" b="1" dirty="0" err="1"/>
              <a:t>axis</a:t>
            </a:r>
            <a:r>
              <a:rPr lang="nl-BE" b="1" dirty="0"/>
              <a:t> </a:t>
            </a:r>
            <a:r>
              <a:rPr lang="nl-BE" dirty="0"/>
              <a:t>en een </a:t>
            </a:r>
            <a:r>
              <a:rPr lang="nl-BE" b="1" dirty="0"/>
              <a:t>cross </a:t>
            </a:r>
            <a:r>
              <a:rPr lang="nl-BE" b="1" dirty="0" err="1"/>
              <a:t>axis</a:t>
            </a:r>
            <a:endParaRPr lang="nl-BE" b="1" dirty="0"/>
          </a:p>
          <a:p>
            <a:pPr lvl="1"/>
            <a:r>
              <a:rPr lang="nl-BE" dirty="0"/>
              <a:t>Standaard gaat </a:t>
            </a:r>
            <a:r>
              <a:rPr lang="nl-BE" dirty="0" smtClean="0"/>
              <a:t>de </a:t>
            </a:r>
            <a:r>
              <a:rPr lang="nl-BE" dirty="0" err="1" smtClean="0"/>
              <a:t>main</a:t>
            </a:r>
            <a:r>
              <a:rPr lang="nl-BE" dirty="0" smtClean="0"/>
              <a:t> </a:t>
            </a:r>
            <a:r>
              <a:rPr lang="nl-BE" dirty="0" err="1"/>
              <a:t>axis</a:t>
            </a:r>
            <a:r>
              <a:rPr lang="nl-BE" dirty="0"/>
              <a:t> van links naar </a:t>
            </a:r>
            <a:r>
              <a:rPr lang="nl-BE" dirty="0" smtClean="0"/>
              <a:t>rechts en de</a:t>
            </a:r>
            <a:r>
              <a:rPr lang="nl-BE" dirty="0"/>
              <a:t/>
            </a:r>
            <a:br>
              <a:rPr lang="nl-BE" dirty="0"/>
            </a:br>
            <a:r>
              <a:rPr lang="nl-BE" dirty="0"/>
              <a:t>cross </a:t>
            </a:r>
            <a:r>
              <a:rPr lang="nl-BE" dirty="0" err="1"/>
              <a:t>axis</a:t>
            </a:r>
            <a:r>
              <a:rPr lang="nl-BE" dirty="0"/>
              <a:t> van boven naar onder</a:t>
            </a:r>
          </a:p>
          <a:p>
            <a:pPr lvl="1"/>
            <a:r>
              <a:rPr lang="nl-BE" dirty="0"/>
              <a:t>Wordt aangepast met </a:t>
            </a:r>
            <a:r>
              <a:rPr lang="nl-BE" i="1" dirty="0" err="1"/>
              <a:t>flex-direction</a:t>
            </a:r>
            <a:r>
              <a:rPr lang="nl-BE" dirty="0"/>
              <a:t> property</a:t>
            </a:r>
            <a:endParaRPr lang="nl-BE" b="1" dirty="0"/>
          </a:p>
          <a:p>
            <a:r>
              <a:rPr lang="nl-BE" dirty="0"/>
              <a:t>De container wordt opgevuld langs de </a:t>
            </a:r>
            <a:r>
              <a:rPr lang="nl-BE" dirty="0" err="1"/>
              <a:t>main</a:t>
            </a:r>
            <a:r>
              <a:rPr lang="nl-BE" dirty="0"/>
              <a:t> </a:t>
            </a:r>
            <a:r>
              <a:rPr lang="nl-BE" dirty="0" err="1" smtClean="0"/>
              <a:t>axis</a:t>
            </a:r>
            <a:r>
              <a:rPr lang="nl-BE" dirty="0" smtClean="0"/>
              <a:t>.</a:t>
            </a:r>
            <a:endParaRPr lang="nl-BE" dirty="0"/>
          </a:p>
        </p:txBody>
      </p:sp>
      <p:pic>
        <p:nvPicPr>
          <p:cNvPr id="7" name="Picture 6">
            <a:extLst>
              <a:ext uri="{FF2B5EF4-FFF2-40B4-BE49-F238E27FC236}">
                <a16:creationId xmlns:a16="http://schemas.microsoft.com/office/drawing/2014/main" id="{F3D423F4-E2AD-40A7-9A64-235835686122}"/>
              </a:ext>
            </a:extLst>
          </p:cNvPr>
          <p:cNvPicPr>
            <a:picLocks noChangeAspect="1"/>
          </p:cNvPicPr>
          <p:nvPr/>
        </p:nvPicPr>
        <p:blipFill>
          <a:blip r:embed="rId2"/>
          <a:stretch>
            <a:fillRect/>
          </a:stretch>
        </p:blipFill>
        <p:spPr>
          <a:xfrm>
            <a:off x="1911156" y="3661054"/>
            <a:ext cx="5303428" cy="2564295"/>
          </a:xfrm>
          <a:prstGeom prst="rect">
            <a:avLst/>
          </a:prstGeom>
        </p:spPr>
      </p:pic>
    </p:spTree>
    <p:extLst>
      <p:ext uri="{BB962C8B-B14F-4D97-AF65-F5344CB8AC3E}">
        <p14:creationId xmlns:p14="http://schemas.microsoft.com/office/powerpoint/2010/main" val="18130777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ebapplicaties 1">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noFill/>
        <a:ln w="635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solidFill>
            <a:srgbClr val="60B5BE"/>
          </a:solidFill>
        </a:ln>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_template - kopie.pptx" id="{D7FA1453-3471-430B-A1AD-B8124E043D4F}" vid="{0AFD6EF6-68DC-4EAD-A60A-445247A1A2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3.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4.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5.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6.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7.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otalTime>2329</TotalTime>
  <Words>1874</Words>
  <Application>Microsoft Office PowerPoint</Application>
  <PresentationFormat>Diavoorstelling (4:3)</PresentationFormat>
  <Paragraphs>331</Paragraphs>
  <Slides>55</Slides>
  <Notes>11</Notes>
  <HiddenSlides>0</HiddenSlides>
  <MMClips>0</MMClips>
  <ScaleCrop>false</ScaleCrop>
  <HeadingPairs>
    <vt:vector size="6" baseType="variant">
      <vt:variant>
        <vt:lpstr>Gebruikte lettertypen</vt:lpstr>
      </vt:variant>
      <vt:variant>
        <vt:i4>7</vt:i4>
      </vt:variant>
      <vt:variant>
        <vt:lpstr>Thema</vt:lpstr>
      </vt:variant>
      <vt:variant>
        <vt:i4>2</vt:i4>
      </vt:variant>
      <vt:variant>
        <vt:lpstr>Diatitels</vt:lpstr>
      </vt:variant>
      <vt:variant>
        <vt:i4>55</vt:i4>
      </vt:variant>
    </vt:vector>
  </HeadingPairs>
  <TitlesOfParts>
    <vt:vector size="64" baseType="lpstr">
      <vt:lpstr>Arial</vt:lpstr>
      <vt:lpstr>Calibri</vt:lpstr>
      <vt:lpstr>Montserrat ExtraBold</vt:lpstr>
      <vt:lpstr>Montserrat SemiBold</vt:lpstr>
      <vt:lpstr>Verdana</vt:lpstr>
      <vt:lpstr>Wingdings 2</vt:lpstr>
      <vt:lpstr>Wingdings 3</vt:lpstr>
      <vt:lpstr>Webapplicaties 1</vt:lpstr>
      <vt:lpstr>Kantoorthema</vt:lpstr>
      <vt:lpstr>CSS Lay-out </vt:lpstr>
      <vt:lpstr>Inhoud</vt:lpstr>
      <vt:lpstr>Lay-out</vt:lpstr>
      <vt:lpstr>Lay-out</vt:lpstr>
      <vt:lpstr>Flexbox</vt:lpstr>
      <vt:lpstr>Inleiding</vt:lpstr>
      <vt:lpstr>Flex container</vt:lpstr>
      <vt:lpstr>Flex container</vt:lpstr>
      <vt:lpstr>Flex containers</vt:lpstr>
      <vt:lpstr>Flex containers: flex-direction</vt:lpstr>
      <vt:lpstr>Flex containers: flex-wrap</vt:lpstr>
      <vt:lpstr>Flex containers: flex-wrap</vt:lpstr>
      <vt:lpstr>Flex container.</vt:lpstr>
      <vt:lpstr>Flex containers: justify-content</vt:lpstr>
      <vt:lpstr>Flex containers: justify-content</vt:lpstr>
      <vt:lpstr>Flex containers: align-items</vt:lpstr>
      <vt:lpstr>Flex containers: align-items</vt:lpstr>
      <vt:lpstr>Flex containers: align-items</vt:lpstr>
      <vt:lpstr>Flex containers: align-content</vt:lpstr>
      <vt:lpstr>Flex containers: align-content</vt:lpstr>
      <vt:lpstr>Flex containers: align-content</vt:lpstr>
      <vt:lpstr>Flex items: order</vt:lpstr>
      <vt:lpstr>Flex items: flex-grow &amp; flex-shrink</vt:lpstr>
      <vt:lpstr>Flex-items: flex-grow/flex-shrink</vt:lpstr>
      <vt:lpstr>Flex items: flex-basis</vt:lpstr>
      <vt:lpstr>Flex-items: flex-basis</vt:lpstr>
      <vt:lpstr>Flex items: flex - shorthand</vt:lpstr>
      <vt:lpstr>Flex items: absolute flex</vt:lpstr>
      <vt:lpstr>Flex items: relatieve flex</vt:lpstr>
      <vt:lpstr>Flexbox en margin: auto;</vt:lpstr>
      <vt:lpstr>Flexbox en margin: auto;</vt:lpstr>
      <vt:lpstr>Flexbox en margin: auto;</vt:lpstr>
      <vt:lpstr>Float</vt:lpstr>
      <vt:lpstr>Floating elements (vlotten)</vt:lpstr>
      <vt:lpstr>Floating left en right</vt:lpstr>
      <vt:lpstr>Floating left en right</vt:lpstr>
      <vt:lpstr>Floating left en right</vt:lpstr>
      <vt:lpstr>Floating: stacking order</vt:lpstr>
      <vt:lpstr>Floating: stacking order</vt:lpstr>
      <vt:lpstr>Floating: stacking order</vt:lpstr>
      <vt:lpstr>Floating: stacking order</vt:lpstr>
      <vt:lpstr>Floating: stacking order</vt:lpstr>
      <vt:lpstr>Clearing floats</vt:lpstr>
      <vt:lpstr>Clearing floats</vt:lpstr>
      <vt:lpstr>Clearing floats</vt:lpstr>
      <vt:lpstr>Position</vt:lpstr>
      <vt:lpstr>Layout: met positionering</vt:lpstr>
      <vt:lpstr>Relatieve positionering</vt:lpstr>
      <vt:lpstr>Absolute positionering</vt:lpstr>
      <vt:lpstr>Absolute positionering</vt:lpstr>
      <vt:lpstr>Vaste positionering</vt:lpstr>
      <vt:lpstr>Vaste positionering</vt:lpstr>
      <vt:lpstr>Positionering: z-index</vt:lpstr>
      <vt:lpstr>Positionering: z-index</vt:lpstr>
      <vt:lpstr>Positionering: z-index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Webapplicaties 1</dc:title>
  <cp:lastModifiedBy>Stefaan De Cock</cp:lastModifiedBy>
  <cp:revision>48</cp:revision>
  <dcterms:modified xsi:type="dcterms:W3CDTF">2021-11-10T11:29:43Z</dcterms:modified>
</cp:coreProperties>
</file>